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761" r:id="rId3"/>
    <p:sldId id="952" r:id="rId4"/>
    <p:sldId id="953" r:id="rId5"/>
    <p:sldId id="954" r:id="rId6"/>
    <p:sldId id="95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4" autoAdjust="0"/>
    <p:restoredTop sz="86359" autoAdjust="0"/>
  </p:normalViewPr>
  <p:slideViewPr>
    <p:cSldViewPr snapToGrid="0">
      <p:cViewPr varScale="1">
        <p:scale>
          <a:sx n="88" d="100"/>
          <a:sy n="88" d="100"/>
        </p:scale>
        <p:origin x="1464" y="90"/>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5125146B-3335-48DC-AAF2-0317893965D0}"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40</a:t>
            </a:r>
            <a:endParaRPr lang="en-GB" dirty="0"/>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AA350E87-1244-46FB-A010-B38F27F9C430}"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40</a:t>
            </a:r>
            <a:endParaRPr lang="en-GB" dirty="0"/>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56FD273B-7E9A-43B2-961B-7CC2A7FE10EA}"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40</a:t>
            </a:r>
            <a:endParaRPr lang="en-GB" dirty="0"/>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5D29B169-F602-41F6-9A80-AB6CE81FE057}"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40</a:t>
            </a:r>
            <a:endParaRPr lang="en-GB" dirty="0"/>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80E1A242-4095-412B-B819-6376CBA23812}"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40</a:t>
            </a:r>
            <a:endParaRPr lang="en-GB" dirty="0"/>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11729A3D-E294-4503-97A8-A81F62E209E7}"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40</a:t>
            </a:r>
            <a:endParaRPr lang="en-GB" dirty="0"/>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D7B0248A-D5CC-4AFA-8A29-EDB986022123}"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40</a:t>
            </a:r>
            <a:endParaRPr lang="en-GB" dirty="0"/>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CDD1D4FC-3F5B-4443-888E-7413FDDE14DA}"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40</a:t>
            </a:r>
            <a:endParaRPr lang="en-GB" dirty="0"/>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8D2884FE-60A3-49E5-9D7B-895445388403}"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40</a:t>
            </a:r>
            <a:endParaRPr lang="en-GB" dirty="0"/>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3DF1BB7E-D4B3-4509-A446-53514662DB31}"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40</a:t>
            </a:r>
            <a:endParaRPr lang="en-GB" dirty="0"/>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40F99169-13D6-48F4-84EF-085BE438C5E3}"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40</a:t>
            </a:r>
            <a:endParaRPr lang="en-GB" dirty="0"/>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C054A-DD9F-45F0-9F5A-1C637235A7CD}"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40</a:t>
            </a:r>
            <a:endParaRPr lang="en-GB" dirty="0"/>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paradigm.mari-language.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AekrtxYhKWM?feature=oembed"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dirty="0"/>
              <a:t>Chapter 40</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a:t>
            </a:r>
            <a:r>
              <a:rPr lang="en-IE" sz="1100">
                <a:solidFill>
                  <a:schemeClr val="bg1">
                    <a:lumMod val="75000"/>
                  </a:schemeClr>
                </a:solidFill>
              </a:rPr>
              <a:t>updated 13 May 2022</a:t>
            </a:r>
            <a:endParaRPr lang="en-IE" sz="1100" dirty="0">
              <a:solidFill>
                <a:schemeClr val="bg1">
                  <a:lumMod val="75000"/>
                </a:schemeClr>
              </a:solidFill>
            </a:endParaRP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
        <p:nvSpPr>
          <p:cNvPr id="4" name="Footer Placeholder 3">
            <a:extLst>
              <a:ext uri="{FF2B5EF4-FFF2-40B4-BE49-F238E27FC236}">
                <a16:creationId xmlns:a16="http://schemas.microsoft.com/office/drawing/2014/main" id="{804139C3-2122-48BB-9A8D-5A27D7C38588}"/>
              </a:ext>
            </a:extLst>
          </p:cNvPr>
          <p:cNvSpPr>
            <a:spLocks noGrp="1"/>
          </p:cNvSpPr>
          <p:nvPr>
            <p:ph type="ftr" sz="quarter" idx="11"/>
          </p:nvPr>
        </p:nvSpPr>
        <p:spPr/>
        <p:txBody>
          <a:bodyPr/>
          <a:lstStyle/>
          <a:p>
            <a:r>
              <a:rPr lang="en-US"/>
              <a:t>COPIUS – Introduction to Mari – Chapter 40</a:t>
            </a:r>
            <a:endParaRPr lang="en-GB" dirty="0"/>
          </a:p>
        </p:txBody>
      </p:sp>
    </p:spTree>
    <p:extLst>
      <p:ext uri="{BB962C8B-B14F-4D97-AF65-F5344CB8AC3E}">
        <p14:creationId xmlns:p14="http://schemas.microsoft.com/office/powerpoint/2010/main" val="1436002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
        <p:nvSpPr>
          <p:cNvPr id="2" name="Footer Placeholder 1">
            <a:extLst>
              <a:ext uri="{FF2B5EF4-FFF2-40B4-BE49-F238E27FC236}">
                <a16:creationId xmlns:a16="http://schemas.microsoft.com/office/drawing/2014/main" id="{C5860737-BB49-4400-B270-61130035F6AB}"/>
              </a:ext>
            </a:extLst>
          </p:cNvPr>
          <p:cNvSpPr>
            <a:spLocks noGrp="1"/>
          </p:cNvSpPr>
          <p:nvPr>
            <p:ph type="ftr" sz="quarter" idx="11"/>
          </p:nvPr>
        </p:nvSpPr>
        <p:spPr/>
        <p:txBody>
          <a:bodyPr/>
          <a:lstStyle/>
          <a:p>
            <a:r>
              <a:rPr lang="en-US"/>
              <a:t>COPIUS – Introduction to Mari – Chapter 40</a:t>
            </a:r>
            <a:endParaRPr lang="en-GB" dirty="0"/>
          </a:p>
        </p:txBody>
      </p:sp>
    </p:spTree>
    <p:extLst>
      <p:ext uri="{BB962C8B-B14F-4D97-AF65-F5344CB8AC3E}">
        <p14:creationId xmlns:p14="http://schemas.microsoft.com/office/powerpoint/2010/main" val="185245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Review</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40</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a:p>
        </p:txBody>
      </p:sp>
    </p:spTree>
    <p:extLst>
      <p:ext uri="{BB962C8B-B14F-4D97-AF65-F5344CB8AC3E}">
        <p14:creationId xmlns:p14="http://schemas.microsoft.com/office/powerpoint/2010/main" val="3063212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536E-84A7-43DC-95EF-C867BA7B96C7}"/>
              </a:ext>
            </a:extLst>
          </p:cNvPr>
          <p:cNvSpPr>
            <a:spLocks noGrp="1"/>
          </p:cNvSpPr>
          <p:nvPr>
            <p:ph type="title"/>
          </p:nvPr>
        </p:nvSpPr>
        <p:spPr>
          <a:xfrm>
            <a:off x="838200" y="2766218"/>
            <a:ext cx="10515600" cy="1325563"/>
          </a:xfrm>
        </p:spPr>
        <p:txBody>
          <a:bodyPr/>
          <a:lstStyle/>
          <a:p>
            <a:pPr algn="ctr"/>
            <a:r>
              <a:rPr lang="en-GB" dirty="0"/>
              <a:t>&gt; </a:t>
            </a:r>
            <a:r>
              <a:rPr lang="en-GB" dirty="0">
                <a:hlinkClick r:id="rId2"/>
              </a:rPr>
              <a:t>paradigm.mari-language.com</a:t>
            </a:r>
            <a:endParaRPr lang="en-GB" dirty="0"/>
          </a:p>
        </p:txBody>
      </p:sp>
      <p:sp>
        <p:nvSpPr>
          <p:cNvPr id="4" name="Footer Placeholder 3">
            <a:extLst>
              <a:ext uri="{FF2B5EF4-FFF2-40B4-BE49-F238E27FC236}">
                <a16:creationId xmlns:a16="http://schemas.microsoft.com/office/drawing/2014/main" id="{C077B9D2-6A22-41A9-91EA-8F765A15EAC5}"/>
              </a:ext>
            </a:extLst>
          </p:cNvPr>
          <p:cNvSpPr>
            <a:spLocks noGrp="1"/>
          </p:cNvSpPr>
          <p:nvPr>
            <p:ph type="ftr" sz="quarter" idx="11"/>
          </p:nvPr>
        </p:nvSpPr>
        <p:spPr/>
        <p:txBody>
          <a:bodyPr/>
          <a:lstStyle/>
          <a:p>
            <a:r>
              <a:rPr lang="en-US"/>
              <a:t>COPIUS – Introduction to Mari – Chapter 40</a:t>
            </a:r>
            <a:endParaRPr lang="en-GB" dirty="0"/>
          </a:p>
        </p:txBody>
      </p:sp>
      <p:sp>
        <p:nvSpPr>
          <p:cNvPr id="5" name="Slide Number Placeholder 4">
            <a:extLst>
              <a:ext uri="{FF2B5EF4-FFF2-40B4-BE49-F238E27FC236}">
                <a16:creationId xmlns:a16="http://schemas.microsoft.com/office/drawing/2014/main" id="{24CB83B6-05AB-4950-AFAF-9FA8290CC8C2}"/>
              </a:ext>
            </a:extLst>
          </p:cNvPr>
          <p:cNvSpPr>
            <a:spLocks noGrp="1"/>
          </p:cNvSpPr>
          <p:nvPr>
            <p:ph type="sldNum" sz="quarter" idx="12"/>
          </p:nvPr>
        </p:nvSpPr>
        <p:spPr/>
        <p:txBody>
          <a:bodyPr/>
          <a:lstStyle/>
          <a:p>
            <a:fld id="{055DE2CD-379D-4002-80ED-F7724F598CF3}" type="slidenum">
              <a:rPr lang="en-GB" smtClean="0"/>
              <a:t>4</a:t>
            </a:fld>
            <a:endParaRPr lang="en-GB"/>
          </a:p>
        </p:txBody>
      </p:sp>
    </p:spTree>
    <p:extLst>
      <p:ext uri="{BB962C8B-B14F-4D97-AF65-F5344CB8AC3E}">
        <p14:creationId xmlns:p14="http://schemas.microsoft.com/office/powerpoint/2010/main" val="4276091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B7B5D58-8B9D-4A94-A9D5-0DC44D594BFE}"/>
              </a:ext>
            </a:extLst>
          </p:cNvPr>
          <p:cNvSpPr>
            <a:spLocks noGrp="1"/>
          </p:cNvSpPr>
          <p:nvPr>
            <p:ph type="ftr" sz="quarter" idx="11"/>
          </p:nvPr>
        </p:nvSpPr>
        <p:spPr/>
        <p:txBody>
          <a:bodyPr/>
          <a:lstStyle/>
          <a:p>
            <a:r>
              <a:rPr lang="en-US"/>
              <a:t>COPIUS – Introduction to Mari – Chapter 40</a:t>
            </a:r>
            <a:endParaRPr lang="en-GB" dirty="0"/>
          </a:p>
        </p:txBody>
      </p:sp>
      <p:sp>
        <p:nvSpPr>
          <p:cNvPr id="5" name="Slide Number Placeholder 4">
            <a:extLst>
              <a:ext uri="{FF2B5EF4-FFF2-40B4-BE49-F238E27FC236}">
                <a16:creationId xmlns:a16="http://schemas.microsoft.com/office/drawing/2014/main" id="{C6269B4A-6342-4CBE-9087-1C334F244497}"/>
              </a:ext>
            </a:extLst>
          </p:cNvPr>
          <p:cNvSpPr>
            <a:spLocks noGrp="1"/>
          </p:cNvSpPr>
          <p:nvPr>
            <p:ph type="sldNum" sz="quarter" idx="12"/>
          </p:nvPr>
        </p:nvSpPr>
        <p:spPr/>
        <p:txBody>
          <a:bodyPr/>
          <a:lstStyle/>
          <a:p>
            <a:fld id="{055DE2CD-379D-4002-80ED-F7724F598CF3}" type="slidenum">
              <a:rPr lang="en-GB" smtClean="0"/>
              <a:t>5</a:t>
            </a:fld>
            <a:endParaRPr lang="en-GB"/>
          </a:p>
        </p:txBody>
      </p:sp>
      <p:pic>
        <p:nvPicPr>
          <p:cNvPr id="6" name="Online Media 5" title="&quot;Икымше йоратымаш&quot; Н. Пушкина ден В. Матвеев мурат">
            <a:hlinkClick r:id="" action="ppaction://media"/>
            <a:extLst>
              <a:ext uri="{FF2B5EF4-FFF2-40B4-BE49-F238E27FC236}">
                <a16:creationId xmlns:a16="http://schemas.microsoft.com/office/drawing/2014/main" id="{5594EC9C-0E3D-45B8-B0B8-75217796661D}"/>
              </a:ext>
            </a:extLst>
          </p:cNvPr>
          <p:cNvPicPr>
            <a:picLocks noRot="1" noChangeAspect="1"/>
          </p:cNvPicPr>
          <p:nvPr>
            <a:videoFile r:link="rId1"/>
          </p:nvPr>
        </p:nvPicPr>
        <p:blipFill>
          <a:blip r:embed="rId3"/>
          <a:stretch>
            <a:fillRect/>
          </a:stretch>
        </p:blipFill>
        <p:spPr>
          <a:xfrm>
            <a:off x="1497820" y="831028"/>
            <a:ext cx="9196360" cy="5195943"/>
          </a:xfrm>
          <a:prstGeom prst="rect">
            <a:avLst/>
          </a:prstGeom>
        </p:spPr>
      </p:pic>
    </p:spTree>
    <p:extLst>
      <p:ext uri="{BB962C8B-B14F-4D97-AF65-F5344CB8AC3E}">
        <p14:creationId xmlns:p14="http://schemas.microsoft.com/office/powerpoint/2010/main" val="83447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7E88847-0292-4B34-AC76-808283A1A2B7}"/>
              </a:ext>
            </a:extLst>
          </p:cNvPr>
          <p:cNvSpPr>
            <a:spLocks noGrp="1"/>
          </p:cNvSpPr>
          <p:nvPr>
            <p:ph type="ftr" sz="quarter" idx="11"/>
          </p:nvPr>
        </p:nvSpPr>
        <p:spPr/>
        <p:txBody>
          <a:bodyPr/>
          <a:lstStyle/>
          <a:p>
            <a:r>
              <a:rPr lang="en-US"/>
              <a:t>COPIUS – Introduction to Mari – Chapter 40</a:t>
            </a:r>
            <a:endParaRPr lang="en-GB" dirty="0"/>
          </a:p>
        </p:txBody>
      </p:sp>
      <p:sp>
        <p:nvSpPr>
          <p:cNvPr id="5" name="Slide Number Placeholder 4">
            <a:extLst>
              <a:ext uri="{FF2B5EF4-FFF2-40B4-BE49-F238E27FC236}">
                <a16:creationId xmlns:a16="http://schemas.microsoft.com/office/drawing/2014/main" id="{A5C95B7E-C0FF-4E97-84CC-A7B958B70DAE}"/>
              </a:ext>
            </a:extLst>
          </p:cNvPr>
          <p:cNvSpPr>
            <a:spLocks noGrp="1"/>
          </p:cNvSpPr>
          <p:nvPr>
            <p:ph type="sldNum" sz="quarter" idx="12"/>
          </p:nvPr>
        </p:nvSpPr>
        <p:spPr/>
        <p:txBody>
          <a:bodyPr/>
          <a:lstStyle/>
          <a:p>
            <a:fld id="{055DE2CD-379D-4002-80ED-F7724F598CF3}" type="slidenum">
              <a:rPr lang="en-GB" smtClean="0"/>
              <a:t>6</a:t>
            </a:fld>
            <a:endParaRPr lang="en-GB"/>
          </a:p>
        </p:txBody>
      </p:sp>
      <p:pic>
        <p:nvPicPr>
          <p:cNvPr id="7" name="Picture 6">
            <a:extLst>
              <a:ext uri="{FF2B5EF4-FFF2-40B4-BE49-F238E27FC236}">
                <a16:creationId xmlns:a16="http://schemas.microsoft.com/office/drawing/2014/main" id="{38D99740-D457-41D0-A546-6C71CDEDCDE4}"/>
              </a:ext>
            </a:extLst>
          </p:cNvPr>
          <p:cNvPicPr>
            <a:picLocks noChangeAspect="1"/>
          </p:cNvPicPr>
          <p:nvPr/>
        </p:nvPicPr>
        <p:blipFill>
          <a:blip r:embed="rId2"/>
          <a:stretch>
            <a:fillRect/>
          </a:stretch>
        </p:blipFill>
        <p:spPr>
          <a:xfrm>
            <a:off x="1652587" y="595312"/>
            <a:ext cx="8886825" cy="5667375"/>
          </a:xfrm>
          <a:prstGeom prst="rect">
            <a:avLst/>
          </a:prstGeom>
        </p:spPr>
      </p:pic>
    </p:spTree>
    <p:extLst>
      <p:ext uri="{BB962C8B-B14F-4D97-AF65-F5344CB8AC3E}">
        <p14:creationId xmlns:p14="http://schemas.microsoft.com/office/powerpoint/2010/main" val="1359578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Words>
  <Application>Microsoft Office PowerPoint</Application>
  <PresentationFormat>Widescreen</PresentationFormat>
  <Paragraphs>22</Paragraphs>
  <Slides>6</Slides>
  <Notes>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Chapter 40</vt:lpstr>
      <vt:lpstr>PowerPoint Presentation</vt:lpstr>
      <vt:lpstr>Review</vt:lpstr>
      <vt:lpstr>&gt; paradigm.mari-language.com</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40</dc:title>
  <dc:creator>Jeremy Bradley</dc:creator>
  <cp:lastModifiedBy>Jeremy moss Bradley</cp:lastModifiedBy>
  <cp:revision>221</cp:revision>
  <dcterms:created xsi:type="dcterms:W3CDTF">2021-01-22T02:35:08Z</dcterms:created>
  <dcterms:modified xsi:type="dcterms:W3CDTF">2024-03-15T14:03:48Z</dcterms:modified>
</cp:coreProperties>
</file>