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383" r:id="rId2"/>
    <p:sldId id="761" r:id="rId3"/>
    <p:sldId id="596" r:id="rId4"/>
    <p:sldId id="1152" r:id="rId5"/>
    <p:sldId id="1217" r:id="rId6"/>
    <p:sldId id="1218" r:id="rId7"/>
    <p:sldId id="1219" r:id="rId8"/>
    <p:sldId id="1221" r:id="rId9"/>
    <p:sldId id="1222" r:id="rId10"/>
    <p:sldId id="1223" r:id="rId11"/>
    <p:sldId id="1220" r:id="rId12"/>
    <p:sldId id="1224" r:id="rId13"/>
    <p:sldId id="1174" r:id="rId14"/>
    <p:sldId id="1225" r:id="rId15"/>
    <p:sldId id="1226" r:id="rId16"/>
    <p:sldId id="1227" r:id="rId17"/>
    <p:sldId id="643" r:id="rId18"/>
    <p:sldId id="1147" r:id="rId19"/>
    <p:sldId id="1228" r:id="rId20"/>
    <p:sldId id="1116" r:id="rId21"/>
    <p:sldId id="1229" r:id="rId22"/>
    <p:sldId id="1230" r:id="rId23"/>
    <p:sldId id="1231" r:id="rId24"/>
    <p:sldId id="1232" r:id="rId25"/>
    <p:sldId id="1233" r:id="rId26"/>
    <p:sldId id="1234" r:id="rId27"/>
    <p:sldId id="1180" r:id="rId28"/>
    <p:sldId id="1236" r:id="rId29"/>
    <p:sldId id="1237" r:id="rId30"/>
    <p:sldId id="653" r:id="rId31"/>
    <p:sldId id="1073" r:id="rId32"/>
    <p:sldId id="655" r:id="rId33"/>
    <p:sldId id="1049" r:id="rId34"/>
    <p:sldId id="1050"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F7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940675A-B579-460E-94D1-54222C63F5D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54" autoAdjust="0"/>
    <p:restoredTop sz="86359" autoAdjust="0"/>
  </p:normalViewPr>
  <p:slideViewPr>
    <p:cSldViewPr snapToGrid="0">
      <p:cViewPr varScale="1">
        <p:scale>
          <a:sx n="88" d="100"/>
          <a:sy n="88" d="100"/>
        </p:scale>
        <p:origin x="1464" y="90"/>
      </p:cViewPr>
      <p:guideLst/>
    </p:cSldViewPr>
  </p:slideViewPr>
  <p:outlineViewPr>
    <p:cViewPr>
      <p:scale>
        <a:sx n="33" d="100"/>
        <a:sy n="33" d="100"/>
      </p:scale>
      <p:origin x="0" y="-3309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08EDE8-B7C1-4AC9-A6B8-A55B24C60C3B}" type="datetimeFigureOut">
              <a:rPr lang="en-GB" smtClean="0"/>
              <a:t>15/03/2024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E34814-77ED-4FE4-9C9F-070978F46C19}" type="slidenum">
              <a:rPr lang="en-GB" smtClean="0"/>
              <a:t>‹#›</a:t>
            </a:fld>
            <a:endParaRPr lang="en-GB"/>
          </a:p>
        </p:txBody>
      </p:sp>
    </p:spTree>
    <p:extLst>
      <p:ext uri="{BB962C8B-B14F-4D97-AF65-F5344CB8AC3E}">
        <p14:creationId xmlns:p14="http://schemas.microsoft.com/office/powerpoint/2010/main" val="4267089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1</a:t>
            </a:fld>
            <a:endParaRPr lang="en-GB" dirty="0"/>
          </a:p>
        </p:txBody>
      </p:sp>
    </p:spTree>
    <p:extLst>
      <p:ext uri="{BB962C8B-B14F-4D97-AF65-F5344CB8AC3E}">
        <p14:creationId xmlns:p14="http://schemas.microsoft.com/office/powerpoint/2010/main" val="24252509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14</a:t>
            </a:fld>
            <a:endParaRPr lang="en-GB"/>
          </a:p>
        </p:txBody>
      </p:sp>
    </p:spTree>
    <p:extLst>
      <p:ext uri="{BB962C8B-B14F-4D97-AF65-F5344CB8AC3E}">
        <p14:creationId xmlns:p14="http://schemas.microsoft.com/office/powerpoint/2010/main" val="1334127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15</a:t>
            </a:fld>
            <a:endParaRPr lang="en-GB"/>
          </a:p>
        </p:txBody>
      </p:sp>
    </p:spTree>
    <p:extLst>
      <p:ext uri="{BB962C8B-B14F-4D97-AF65-F5344CB8AC3E}">
        <p14:creationId xmlns:p14="http://schemas.microsoft.com/office/powerpoint/2010/main" val="3124173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16</a:t>
            </a:fld>
            <a:endParaRPr lang="en-GB"/>
          </a:p>
        </p:txBody>
      </p:sp>
    </p:spTree>
    <p:extLst>
      <p:ext uri="{BB962C8B-B14F-4D97-AF65-F5344CB8AC3E}">
        <p14:creationId xmlns:p14="http://schemas.microsoft.com/office/powerpoint/2010/main" val="32691618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20</a:t>
            </a:fld>
            <a:endParaRPr lang="en-GB"/>
          </a:p>
        </p:txBody>
      </p:sp>
    </p:spTree>
    <p:extLst>
      <p:ext uri="{BB962C8B-B14F-4D97-AF65-F5344CB8AC3E}">
        <p14:creationId xmlns:p14="http://schemas.microsoft.com/office/powerpoint/2010/main" val="9194400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21</a:t>
            </a:fld>
            <a:endParaRPr lang="en-GB"/>
          </a:p>
        </p:txBody>
      </p:sp>
    </p:spTree>
    <p:extLst>
      <p:ext uri="{BB962C8B-B14F-4D97-AF65-F5344CB8AC3E}">
        <p14:creationId xmlns:p14="http://schemas.microsoft.com/office/powerpoint/2010/main" val="11785507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22</a:t>
            </a:fld>
            <a:endParaRPr lang="en-GB"/>
          </a:p>
        </p:txBody>
      </p:sp>
    </p:spTree>
    <p:extLst>
      <p:ext uri="{BB962C8B-B14F-4D97-AF65-F5344CB8AC3E}">
        <p14:creationId xmlns:p14="http://schemas.microsoft.com/office/powerpoint/2010/main" val="18762532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23</a:t>
            </a:fld>
            <a:endParaRPr lang="en-GB"/>
          </a:p>
        </p:txBody>
      </p:sp>
    </p:spTree>
    <p:extLst>
      <p:ext uri="{BB962C8B-B14F-4D97-AF65-F5344CB8AC3E}">
        <p14:creationId xmlns:p14="http://schemas.microsoft.com/office/powerpoint/2010/main" val="3098017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24</a:t>
            </a:fld>
            <a:endParaRPr lang="en-GB"/>
          </a:p>
        </p:txBody>
      </p:sp>
    </p:spTree>
    <p:extLst>
      <p:ext uri="{BB962C8B-B14F-4D97-AF65-F5344CB8AC3E}">
        <p14:creationId xmlns:p14="http://schemas.microsoft.com/office/powerpoint/2010/main" val="654277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25</a:t>
            </a:fld>
            <a:endParaRPr lang="en-GB"/>
          </a:p>
        </p:txBody>
      </p:sp>
    </p:spTree>
    <p:extLst>
      <p:ext uri="{BB962C8B-B14F-4D97-AF65-F5344CB8AC3E}">
        <p14:creationId xmlns:p14="http://schemas.microsoft.com/office/powerpoint/2010/main" val="36961202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26</a:t>
            </a:fld>
            <a:endParaRPr lang="en-GB"/>
          </a:p>
        </p:txBody>
      </p:sp>
    </p:spTree>
    <p:extLst>
      <p:ext uri="{BB962C8B-B14F-4D97-AF65-F5344CB8AC3E}">
        <p14:creationId xmlns:p14="http://schemas.microsoft.com/office/powerpoint/2010/main" val="18690030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2</a:t>
            </a:fld>
            <a:endParaRPr lang="en-GB" dirty="0"/>
          </a:p>
        </p:txBody>
      </p:sp>
    </p:spTree>
    <p:extLst>
      <p:ext uri="{BB962C8B-B14F-4D97-AF65-F5344CB8AC3E}">
        <p14:creationId xmlns:p14="http://schemas.microsoft.com/office/powerpoint/2010/main" val="31448814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34</a:t>
            </a:fld>
            <a:endParaRPr lang="en-GB"/>
          </a:p>
        </p:txBody>
      </p:sp>
    </p:spTree>
    <p:extLst>
      <p:ext uri="{BB962C8B-B14F-4D97-AF65-F5344CB8AC3E}">
        <p14:creationId xmlns:p14="http://schemas.microsoft.com/office/powerpoint/2010/main" val="505570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5</a:t>
            </a:fld>
            <a:endParaRPr lang="en-GB"/>
          </a:p>
        </p:txBody>
      </p:sp>
    </p:spTree>
    <p:extLst>
      <p:ext uri="{BB962C8B-B14F-4D97-AF65-F5344CB8AC3E}">
        <p14:creationId xmlns:p14="http://schemas.microsoft.com/office/powerpoint/2010/main" val="941513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6</a:t>
            </a:fld>
            <a:endParaRPr lang="en-GB"/>
          </a:p>
        </p:txBody>
      </p:sp>
    </p:spTree>
    <p:extLst>
      <p:ext uri="{BB962C8B-B14F-4D97-AF65-F5344CB8AC3E}">
        <p14:creationId xmlns:p14="http://schemas.microsoft.com/office/powerpoint/2010/main" val="30477253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7</a:t>
            </a:fld>
            <a:endParaRPr lang="en-GB"/>
          </a:p>
        </p:txBody>
      </p:sp>
    </p:spTree>
    <p:extLst>
      <p:ext uri="{BB962C8B-B14F-4D97-AF65-F5344CB8AC3E}">
        <p14:creationId xmlns:p14="http://schemas.microsoft.com/office/powerpoint/2010/main" val="26682199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8</a:t>
            </a:fld>
            <a:endParaRPr lang="en-GB"/>
          </a:p>
        </p:txBody>
      </p:sp>
    </p:spTree>
    <p:extLst>
      <p:ext uri="{BB962C8B-B14F-4D97-AF65-F5344CB8AC3E}">
        <p14:creationId xmlns:p14="http://schemas.microsoft.com/office/powerpoint/2010/main" val="1843068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9</a:t>
            </a:fld>
            <a:endParaRPr lang="en-GB"/>
          </a:p>
        </p:txBody>
      </p:sp>
    </p:spTree>
    <p:extLst>
      <p:ext uri="{BB962C8B-B14F-4D97-AF65-F5344CB8AC3E}">
        <p14:creationId xmlns:p14="http://schemas.microsoft.com/office/powerpoint/2010/main" val="20314461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10</a:t>
            </a:fld>
            <a:endParaRPr lang="en-GB"/>
          </a:p>
        </p:txBody>
      </p:sp>
    </p:spTree>
    <p:extLst>
      <p:ext uri="{BB962C8B-B14F-4D97-AF65-F5344CB8AC3E}">
        <p14:creationId xmlns:p14="http://schemas.microsoft.com/office/powerpoint/2010/main" val="4932476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11</a:t>
            </a:fld>
            <a:endParaRPr lang="en-GB"/>
          </a:p>
        </p:txBody>
      </p:sp>
    </p:spTree>
    <p:extLst>
      <p:ext uri="{BB962C8B-B14F-4D97-AF65-F5344CB8AC3E}">
        <p14:creationId xmlns:p14="http://schemas.microsoft.com/office/powerpoint/2010/main" val="1640104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839E0-3DC7-4DED-848C-4FFB2764C1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08C1F7B-6063-44AF-90A0-EE51A67879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59177C0-B798-4B1D-8F31-01FA5C6E7E0A}"/>
              </a:ext>
            </a:extLst>
          </p:cNvPr>
          <p:cNvSpPr>
            <a:spLocks noGrp="1"/>
          </p:cNvSpPr>
          <p:nvPr>
            <p:ph type="dt" sz="half" idx="10"/>
          </p:nvPr>
        </p:nvSpPr>
        <p:spPr/>
        <p:txBody>
          <a:bodyPr/>
          <a:lstStyle/>
          <a:p>
            <a:fld id="{F81B75E3-19E2-4CBE-A7AC-EAA1E4490CD0}" type="datetime1">
              <a:rPr lang="en-GB" smtClean="0"/>
              <a:t>15/03/2024</a:t>
            </a:fld>
            <a:endParaRPr lang="en-GB"/>
          </a:p>
        </p:txBody>
      </p:sp>
      <p:sp>
        <p:nvSpPr>
          <p:cNvPr id="5" name="Footer Placeholder 4">
            <a:extLst>
              <a:ext uri="{FF2B5EF4-FFF2-40B4-BE49-F238E27FC236}">
                <a16:creationId xmlns:a16="http://schemas.microsoft.com/office/drawing/2014/main" id="{7DA24F89-3908-4F8B-A5B0-024423CABDA3}"/>
              </a:ext>
            </a:extLst>
          </p:cNvPr>
          <p:cNvSpPr>
            <a:spLocks noGrp="1"/>
          </p:cNvSpPr>
          <p:nvPr>
            <p:ph type="ftr" sz="quarter" idx="11"/>
          </p:nvPr>
        </p:nvSpPr>
        <p:spPr/>
        <p:txBody>
          <a:bodyPr/>
          <a:lstStyle/>
          <a:p>
            <a:r>
              <a:rPr lang="en-US" dirty="0"/>
              <a:t>COPIUS – Introduction to Mari – Chapter 36</a:t>
            </a:r>
            <a:endParaRPr lang="en-GB" dirty="0"/>
          </a:p>
        </p:txBody>
      </p:sp>
      <p:sp>
        <p:nvSpPr>
          <p:cNvPr id="6" name="Slide Number Placeholder 5">
            <a:extLst>
              <a:ext uri="{FF2B5EF4-FFF2-40B4-BE49-F238E27FC236}">
                <a16:creationId xmlns:a16="http://schemas.microsoft.com/office/drawing/2014/main" id="{94A138A7-E7CB-40A4-931A-D0B56A72D5F1}"/>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117248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67AFA-183D-4C26-A822-E1AA100D3AC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A473D49-6D2B-4474-804D-8839A42751E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FAD903A-4E80-499A-8FDE-497C0C911709}"/>
              </a:ext>
            </a:extLst>
          </p:cNvPr>
          <p:cNvSpPr>
            <a:spLocks noGrp="1"/>
          </p:cNvSpPr>
          <p:nvPr>
            <p:ph type="dt" sz="half" idx="10"/>
          </p:nvPr>
        </p:nvSpPr>
        <p:spPr/>
        <p:txBody>
          <a:bodyPr/>
          <a:lstStyle/>
          <a:p>
            <a:fld id="{03FC8090-9573-493B-B275-BA68331076C2}" type="datetime1">
              <a:rPr lang="en-GB" smtClean="0"/>
              <a:t>15/03/2024</a:t>
            </a:fld>
            <a:endParaRPr lang="en-GB"/>
          </a:p>
        </p:txBody>
      </p:sp>
      <p:sp>
        <p:nvSpPr>
          <p:cNvPr id="5" name="Footer Placeholder 4">
            <a:extLst>
              <a:ext uri="{FF2B5EF4-FFF2-40B4-BE49-F238E27FC236}">
                <a16:creationId xmlns:a16="http://schemas.microsoft.com/office/drawing/2014/main" id="{5DFD494B-DC6E-4693-897A-CF1B2084E1AD}"/>
              </a:ext>
            </a:extLst>
          </p:cNvPr>
          <p:cNvSpPr>
            <a:spLocks noGrp="1"/>
          </p:cNvSpPr>
          <p:nvPr>
            <p:ph type="ftr" sz="quarter" idx="11"/>
          </p:nvPr>
        </p:nvSpPr>
        <p:spPr/>
        <p:txBody>
          <a:bodyPr/>
          <a:lstStyle/>
          <a:p>
            <a:r>
              <a:rPr lang="en-US" dirty="0"/>
              <a:t>COPIUS – Introduction to Mari – Chapter 36</a:t>
            </a:r>
            <a:endParaRPr lang="en-GB" dirty="0"/>
          </a:p>
        </p:txBody>
      </p:sp>
      <p:sp>
        <p:nvSpPr>
          <p:cNvPr id="6" name="Slide Number Placeholder 5">
            <a:extLst>
              <a:ext uri="{FF2B5EF4-FFF2-40B4-BE49-F238E27FC236}">
                <a16:creationId xmlns:a16="http://schemas.microsoft.com/office/drawing/2014/main" id="{C0F33831-2DD8-48F7-8DFC-98A3549B015F}"/>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1070654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68FB30-6374-42D0-9C36-EEE40E54E46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0FC380C-0851-4ABC-9B39-810BB972C5B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C1788D8-43D1-4962-A994-FD24A2F5862B}"/>
              </a:ext>
            </a:extLst>
          </p:cNvPr>
          <p:cNvSpPr>
            <a:spLocks noGrp="1"/>
          </p:cNvSpPr>
          <p:nvPr>
            <p:ph type="dt" sz="half" idx="10"/>
          </p:nvPr>
        </p:nvSpPr>
        <p:spPr/>
        <p:txBody>
          <a:bodyPr/>
          <a:lstStyle/>
          <a:p>
            <a:fld id="{1C2A8BD8-FD04-4B45-8B61-FCA57BB4F909}" type="datetime1">
              <a:rPr lang="en-GB" smtClean="0"/>
              <a:t>15/03/2024</a:t>
            </a:fld>
            <a:endParaRPr lang="en-GB"/>
          </a:p>
        </p:txBody>
      </p:sp>
      <p:sp>
        <p:nvSpPr>
          <p:cNvPr id="5" name="Footer Placeholder 4">
            <a:extLst>
              <a:ext uri="{FF2B5EF4-FFF2-40B4-BE49-F238E27FC236}">
                <a16:creationId xmlns:a16="http://schemas.microsoft.com/office/drawing/2014/main" id="{EBF53536-2185-4C41-91BB-B2996535DEC0}"/>
              </a:ext>
            </a:extLst>
          </p:cNvPr>
          <p:cNvSpPr>
            <a:spLocks noGrp="1"/>
          </p:cNvSpPr>
          <p:nvPr>
            <p:ph type="ftr" sz="quarter" idx="11"/>
          </p:nvPr>
        </p:nvSpPr>
        <p:spPr/>
        <p:txBody>
          <a:bodyPr/>
          <a:lstStyle/>
          <a:p>
            <a:r>
              <a:rPr lang="en-US" dirty="0"/>
              <a:t>COPIUS – Introduction to Mari – Chapter 36</a:t>
            </a:r>
            <a:endParaRPr lang="en-GB" dirty="0"/>
          </a:p>
        </p:txBody>
      </p:sp>
      <p:sp>
        <p:nvSpPr>
          <p:cNvPr id="6" name="Slide Number Placeholder 5">
            <a:extLst>
              <a:ext uri="{FF2B5EF4-FFF2-40B4-BE49-F238E27FC236}">
                <a16:creationId xmlns:a16="http://schemas.microsoft.com/office/drawing/2014/main" id="{229718F9-8DB9-48F0-851F-C00E6C86B7C3}"/>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4161989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D9250-13FF-416F-B2CA-CFB11961480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3343A50-63C7-4803-B468-8FB2ADCF899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59B9562-A478-4AC7-BBB9-8D0A989C51FC}"/>
              </a:ext>
            </a:extLst>
          </p:cNvPr>
          <p:cNvSpPr>
            <a:spLocks noGrp="1"/>
          </p:cNvSpPr>
          <p:nvPr>
            <p:ph type="dt" sz="half" idx="10"/>
          </p:nvPr>
        </p:nvSpPr>
        <p:spPr/>
        <p:txBody>
          <a:bodyPr/>
          <a:lstStyle/>
          <a:p>
            <a:fld id="{11EF2EA9-1973-4B3E-A8EC-097AD8B74A13}" type="datetime1">
              <a:rPr lang="en-GB" smtClean="0"/>
              <a:t>15/03/2024</a:t>
            </a:fld>
            <a:endParaRPr lang="en-GB"/>
          </a:p>
        </p:txBody>
      </p:sp>
      <p:sp>
        <p:nvSpPr>
          <p:cNvPr id="5" name="Footer Placeholder 4">
            <a:extLst>
              <a:ext uri="{FF2B5EF4-FFF2-40B4-BE49-F238E27FC236}">
                <a16:creationId xmlns:a16="http://schemas.microsoft.com/office/drawing/2014/main" id="{E53BA15C-20DE-4765-A89E-5AD9A88A7A3A}"/>
              </a:ext>
            </a:extLst>
          </p:cNvPr>
          <p:cNvSpPr>
            <a:spLocks noGrp="1"/>
          </p:cNvSpPr>
          <p:nvPr>
            <p:ph type="ftr" sz="quarter" idx="11"/>
          </p:nvPr>
        </p:nvSpPr>
        <p:spPr/>
        <p:txBody>
          <a:bodyPr/>
          <a:lstStyle/>
          <a:p>
            <a:r>
              <a:rPr lang="en-US" dirty="0"/>
              <a:t>COPIUS – Introduction to Mari – Chapter 36</a:t>
            </a:r>
            <a:endParaRPr lang="en-GB" dirty="0"/>
          </a:p>
        </p:txBody>
      </p:sp>
      <p:sp>
        <p:nvSpPr>
          <p:cNvPr id="6" name="Slide Number Placeholder 5">
            <a:extLst>
              <a:ext uri="{FF2B5EF4-FFF2-40B4-BE49-F238E27FC236}">
                <a16:creationId xmlns:a16="http://schemas.microsoft.com/office/drawing/2014/main" id="{35677661-7429-45CA-B498-47AF2620FE7B}"/>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806044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9130D-214C-43C6-B9C6-EDC0BD70BC1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2A917A1-E646-4B55-B01E-1088BFEFC9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C9ABA3F-944C-4CCF-959F-32DCBD6FD54D}"/>
              </a:ext>
            </a:extLst>
          </p:cNvPr>
          <p:cNvSpPr>
            <a:spLocks noGrp="1"/>
          </p:cNvSpPr>
          <p:nvPr>
            <p:ph type="dt" sz="half" idx="10"/>
          </p:nvPr>
        </p:nvSpPr>
        <p:spPr/>
        <p:txBody>
          <a:bodyPr/>
          <a:lstStyle/>
          <a:p>
            <a:fld id="{C18EE2DF-4B0E-4F56-BB70-9B3A4F399534}" type="datetime1">
              <a:rPr lang="en-GB" smtClean="0"/>
              <a:t>15/03/2024</a:t>
            </a:fld>
            <a:endParaRPr lang="en-GB"/>
          </a:p>
        </p:txBody>
      </p:sp>
      <p:sp>
        <p:nvSpPr>
          <p:cNvPr id="5" name="Footer Placeholder 4">
            <a:extLst>
              <a:ext uri="{FF2B5EF4-FFF2-40B4-BE49-F238E27FC236}">
                <a16:creationId xmlns:a16="http://schemas.microsoft.com/office/drawing/2014/main" id="{DCF12422-8C3E-4231-8801-41B8DF755A19}"/>
              </a:ext>
            </a:extLst>
          </p:cNvPr>
          <p:cNvSpPr>
            <a:spLocks noGrp="1"/>
          </p:cNvSpPr>
          <p:nvPr>
            <p:ph type="ftr" sz="quarter" idx="11"/>
          </p:nvPr>
        </p:nvSpPr>
        <p:spPr/>
        <p:txBody>
          <a:bodyPr/>
          <a:lstStyle/>
          <a:p>
            <a:r>
              <a:rPr lang="en-US" dirty="0"/>
              <a:t>COPIUS – Introduction to Mari – Chapter 36</a:t>
            </a:r>
            <a:endParaRPr lang="en-GB" dirty="0"/>
          </a:p>
        </p:txBody>
      </p:sp>
      <p:sp>
        <p:nvSpPr>
          <p:cNvPr id="6" name="Slide Number Placeholder 5">
            <a:extLst>
              <a:ext uri="{FF2B5EF4-FFF2-40B4-BE49-F238E27FC236}">
                <a16:creationId xmlns:a16="http://schemas.microsoft.com/office/drawing/2014/main" id="{704442FB-6F2B-4C8D-812E-B40CE766DB55}"/>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218261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B946E-1E63-4590-AE35-F1AFD9CEA19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27FB923-02AE-4F5C-A287-E435DFC8A8C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6370034-292F-4004-A07F-116FA9E5768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FE3F44D-2C60-4C15-8E1A-5F7DC3CAED6F}"/>
              </a:ext>
            </a:extLst>
          </p:cNvPr>
          <p:cNvSpPr>
            <a:spLocks noGrp="1"/>
          </p:cNvSpPr>
          <p:nvPr>
            <p:ph type="dt" sz="half" idx="10"/>
          </p:nvPr>
        </p:nvSpPr>
        <p:spPr/>
        <p:txBody>
          <a:bodyPr/>
          <a:lstStyle/>
          <a:p>
            <a:fld id="{2C61763B-2B4B-4780-9F47-D18A7D78D7C2}" type="datetime1">
              <a:rPr lang="en-GB" smtClean="0"/>
              <a:t>15/03/2024</a:t>
            </a:fld>
            <a:endParaRPr lang="en-GB"/>
          </a:p>
        </p:txBody>
      </p:sp>
      <p:sp>
        <p:nvSpPr>
          <p:cNvPr id="6" name="Footer Placeholder 5">
            <a:extLst>
              <a:ext uri="{FF2B5EF4-FFF2-40B4-BE49-F238E27FC236}">
                <a16:creationId xmlns:a16="http://schemas.microsoft.com/office/drawing/2014/main" id="{E1936E03-E9F9-4D60-92D3-97EE92472036}"/>
              </a:ext>
            </a:extLst>
          </p:cNvPr>
          <p:cNvSpPr>
            <a:spLocks noGrp="1"/>
          </p:cNvSpPr>
          <p:nvPr>
            <p:ph type="ftr" sz="quarter" idx="11"/>
          </p:nvPr>
        </p:nvSpPr>
        <p:spPr/>
        <p:txBody>
          <a:bodyPr/>
          <a:lstStyle/>
          <a:p>
            <a:r>
              <a:rPr lang="en-US" dirty="0"/>
              <a:t>COPIUS – Introduction to Mari – Chapter 36</a:t>
            </a:r>
            <a:endParaRPr lang="en-GB" dirty="0"/>
          </a:p>
        </p:txBody>
      </p:sp>
      <p:sp>
        <p:nvSpPr>
          <p:cNvPr id="7" name="Slide Number Placeholder 6">
            <a:extLst>
              <a:ext uri="{FF2B5EF4-FFF2-40B4-BE49-F238E27FC236}">
                <a16:creationId xmlns:a16="http://schemas.microsoft.com/office/drawing/2014/main" id="{811C9922-BD91-46F9-B7AD-7D1B022D8020}"/>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194997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08392-569D-45E8-833B-D169BCD9FFF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5B84A8A-04A6-4DC8-99A1-A72718CE4F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6253FF3-34B6-4D15-B249-C6DCFE84BF1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6CF483E-5DC9-4CD5-B16E-6F918A7649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769130E-620F-41B4-B8E8-BC51748F9D1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C930387-B2E5-47C4-9D92-45019A8C3F37}"/>
              </a:ext>
            </a:extLst>
          </p:cNvPr>
          <p:cNvSpPr>
            <a:spLocks noGrp="1"/>
          </p:cNvSpPr>
          <p:nvPr>
            <p:ph type="dt" sz="half" idx="10"/>
          </p:nvPr>
        </p:nvSpPr>
        <p:spPr/>
        <p:txBody>
          <a:bodyPr/>
          <a:lstStyle/>
          <a:p>
            <a:fld id="{21863690-5282-4050-A5AD-4E95AAFCEF47}" type="datetime1">
              <a:rPr lang="en-GB" smtClean="0"/>
              <a:t>15/03/2024</a:t>
            </a:fld>
            <a:endParaRPr lang="en-GB"/>
          </a:p>
        </p:txBody>
      </p:sp>
      <p:sp>
        <p:nvSpPr>
          <p:cNvPr id="8" name="Footer Placeholder 7">
            <a:extLst>
              <a:ext uri="{FF2B5EF4-FFF2-40B4-BE49-F238E27FC236}">
                <a16:creationId xmlns:a16="http://schemas.microsoft.com/office/drawing/2014/main" id="{CD3992ED-62E2-45C7-AB6D-68786D2D92E4}"/>
              </a:ext>
            </a:extLst>
          </p:cNvPr>
          <p:cNvSpPr>
            <a:spLocks noGrp="1"/>
          </p:cNvSpPr>
          <p:nvPr>
            <p:ph type="ftr" sz="quarter" idx="11"/>
          </p:nvPr>
        </p:nvSpPr>
        <p:spPr/>
        <p:txBody>
          <a:bodyPr/>
          <a:lstStyle/>
          <a:p>
            <a:r>
              <a:rPr lang="en-US" dirty="0"/>
              <a:t>COPIUS – Introduction to Mari – Chapter 36</a:t>
            </a:r>
            <a:endParaRPr lang="en-GB" dirty="0"/>
          </a:p>
        </p:txBody>
      </p:sp>
      <p:sp>
        <p:nvSpPr>
          <p:cNvPr id="9" name="Slide Number Placeholder 8">
            <a:extLst>
              <a:ext uri="{FF2B5EF4-FFF2-40B4-BE49-F238E27FC236}">
                <a16:creationId xmlns:a16="http://schemas.microsoft.com/office/drawing/2014/main" id="{09C60CBB-0890-41FE-8E11-AD4B96FF510A}"/>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675699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B01F1-86AD-4C76-89C3-C63C8A61C6F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E8D4856-87D3-4AE9-A721-5DB6B9A77031}"/>
              </a:ext>
            </a:extLst>
          </p:cNvPr>
          <p:cNvSpPr>
            <a:spLocks noGrp="1"/>
          </p:cNvSpPr>
          <p:nvPr>
            <p:ph type="dt" sz="half" idx="10"/>
          </p:nvPr>
        </p:nvSpPr>
        <p:spPr/>
        <p:txBody>
          <a:bodyPr/>
          <a:lstStyle/>
          <a:p>
            <a:fld id="{D01CF2D9-2E2B-47B3-9705-0CC32E8FCA5D}" type="datetime1">
              <a:rPr lang="en-GB" smtClean="0"/>
              <a:t>15/03/2024</a:t>
            </a:fld>
            <a:endParaRPr lang="en-GB"/>
          </a:p>
        </p:txBody>
      </p:sp>
      <p:sp>
        <p:nvSpPr>
          <p:cNvPr id="4" name="Footer Placeholder 3">
            <a:extLst>
              <a:ext uri="{FF2B5EF4-FFF2-40B4-BE49-F238E27FC236}">
                <a16:creationId xmlns:a16="http://schemas.microsoft.com/office/drawing/2014/main" id="{904B2289-090E-43D9-B3A8-73AE88684400}"/>
              </a:ext>
            </a:extLst>
          </p:cNvPr>
          <p:cNvSpPr>
            <a:spLocks noGrp="1"/>
          </p:cNvSpPr>
          <p:nvPr>
            <p:ph type="ftr" sz="quarter" idx="11"/>
          </p:nvPr>
        </p:nvSpPr>
        <p:spPr/>
        <p:txBody>
          <a:bodyPr/>
          <a:lstStyle/>
          <a:p>
            <a:r>
              <a:rPr lang="en-US" dirty="0"/>
              <a:t>COPIUS – Introduction to Mari – Chapter 36</a:t>
            </a:r>
            <a:endParaRPr lang="en-GB" dirty="0"/>
          </a:p>
        </p:txBody>
      </p:sp>
      <p:sp>
        <p:nvSpPr>
          <p:cNvPr id="5" name="Slide Number Placeholder 4">
            <a:extLst>
              <a:ext uri="{FF2B5EF4-FFF2-40B4-BE49-F238E27FC236}">
                <a16:creationId xmlns:a16="http://schemas.microsoft.com/office/drawing/2014/main" id="{A4B35E27-7AB3-4F30-94A8-18AFF6F3F2B1}"/>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1748114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5D009C-D9D1-4437-806D-41E3FED9A9FC}"/>
              </a:ext>
            </a:extLst>
          </p:cNvPr>
          <p:cNvSpPr>
            <a:spLocks noGrp="1"/>
          </p:cNvSpPr>
          <p:nvPr>
            <p:ph type="dt" sz="half" idx="10"/>
          </p:nvPr>
        </p:nvSpPr>
        <p:spPr/>
        <p:txBody>
          <a:bodyPr/>
          <a:lstStyle/>
          <a:p>
            <a:fld id="{5E1F799E-EB98-4784-B262-36BFDD75A507}" type="datetime1">
              <a:rPr lang="en-GB" smtClean="0"/>
              <a:t>15/03/2024</a:t>
            </a:fld>
            <a:endParaRPr lang="en-GB"/>
          </a:p>
        </p:txBody>
      </p:sp>
      <p:sp>
        <p:nvSpPr>
          <p:cNvPr id="3" name="Footer Placeholder 2">
            <a:extLst>
              <a:ext uri="{FF2B5EF4-FFF2-40B4-BE49-F238E27FC236}">
                <a16:creationId xmlns:a16="http://schemas.microsoft.com/office/drawing/2014/main" id="{2C31DE19-FA50-4548-989C-F94C327821B1}"/>
              </a:ext>
            </a:extLst>
          </p:cNvPr>
          <p:cNvSpPr>
            <a:spLocks noGrp="1"/>
          </p:cNvSpPr>
          <p:nvPr>
            <p:ph type="ftr" sz="quarter" idx="11"/>
          </p:nvPr>
        </p:nvSpPr>
        <p:spPr/>
        <p:txBody>
          <a:bodyPr/>
          <a:lstStyle/>
          <a:p>
            <a:r>
              <a:rPr lang="en-US" dirty="0"/>
              <a:t>COPIUS – Introduction to Mari – Chapter 36</a:t>
            </a:r>
            <a:endParaRPr lang="en-GB" dirty="0"/>
          </a:p>
        </p:txBody>
      </p:sp>
      <p:sp>
        <p:nvSpPr>
          <p:cNvPr id="4" name="Slide Number Placeholder 3">
            <a:extLst>
              <a:ext uri="{FF2B5EF4-FFF2-40B4-BE49-F238E27FC236}">
                <a16:creationId xmlns:a16="http://schemas.microsoft.com/office/drawing/2014/main" id="{02618F09-F01D-4E86-A94C-DAA3D722A252}"/>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4125773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917DC-85D9-4A14-8713-9B72C8C982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5C0C8A2-9FBC-4A89-A782-CBFC432EDB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E3999C9-56C7-41C4-B7AF-EAFA5CADBB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978944D-2EEE-4109-AF0E-7E57EC796526}"/>
              </a:ext>
            </a:extLst>
          </p:cNvPr>
          <p:cNvSpPr>
            <a:spLocks noGrp="1"/>
          </p:cNvSpPr>
          <p:nvPr>
            <p:ph type="dt" sz="half" idx="10"/>
          </p:nvPr>
        </p:nvSpPr>
        <p:spPr/>
        <p:txBody>
          <a:bodyPr/>
          <a:lstStyle/>
          <a:p>
            <a:fld id="{0CE92C92-946C-40AE-AAE8-C30DBAB01FA4}" type="datetime1">
              <a:rPr lang="en-GB" smtClean="0"/>
              <a:t>15/03/2024</a:t>
            </a:fld>
            <a:endParaRPr lang="en-GB"/>
          </a:p>
        </p:txBody>
      </p:sp>
      <p:sp>
        <p:nvSpPr>
          <p:cNvPr id="6" name="Footer Placeholder 5">
            <a:extLst>
              <a:ext uri="{FF2B5EF4-FFF2-40B4-BE49-F238E27FC236}">
                <a16:creationId xmlns:a16="http://schemas.microsoft.com/office/drawing/2014/main" id="{1E77FFED-CC37-411E-A1B5-18B70B4E952D}"/>
              </a:ext>
            </a:extLst>
          </p:cNvPr>
          <p:cNvSpPr>
            <a:spLocks noGrp="1"/>
          </p:cNvSpPr>
          <p:nvPr>
            <p:ph type="ftr" sz="quarter" idx="11"/>
          </p:nvPr>
        </p:nvSpPr>
        <p:spPr/>
        <p:txBody>
          <a:bodyPr/>
          <a:lstStyle/>
          <a:p>
            <a:r>
              <a:rPr lang="en-US" dirty="0"/>
              <a:t>COPIUS – Introduction to Mari – Chapter 36</a:t>
            </a:r>
            <a:endParaRPr lang="en-GB" dirty="0"/>
          </a:p>
        </p:txBody>
      </p:sp>
      <p:sp>
        <p:nvSpPr>
          <p:cNvPr id="7" name="Slide Number Placeholder 6">
            <a:extLst>
              <a:ext uri="{FF2B5EF4-FFF2-40B4-BE49-F238E27FC236}">
                <a16:creationId xmlns:a16="http://schemas.microsoft.com/office/drawing/2014/main" id="{A838A3BB-965A-46FF-A329-1D2B0B4FEE59}"/>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3689070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8FD94-ACB7-4A49-9603-8BD0CCA068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1E4C62A-EA8F-4123-9DE4-E9A03B9E10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DF401E9-0707-4604-8B12-4CE7EBD2CA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CF6254B-DB25-43C2-B5A5-EC1F9D033E10}"/>
              </a:ext>
            </a:extLst>
          </p:cNvPr>
          <p:cNvSpPr>
            <a:spLocks noGrp="1"/>
          </p:cNvSpPr>
          <p:nvPr>
            <p:ph type="dt" sz="half" idx="10"/>
          </p:nvPr>
        </p:nvSpPr>
        <p:spPr/>
        <p:txBody>
          <a:bodyPr/>
          <a:lstStyle/>
          <a:p>
            <a:fld id="{58E03422-EF6D-4661-9C98-1FF81947B3AC}" type="datetime1">
              <a:rPr lang="en-GB" smtClean="0"/>
              <a:t>15/03/2024</a:t>
            </a:fld>
            <a:endParaRPr lang="en-GB"/>
          </a:p>
        </p:txBody>
      </p:sp>
      <p:sp>
        <p:nvSpPr>
          <p:cNvPr id="6" name="Footer Placeholder 5">
            <a:extLst>
              <a:ext uri="{FF2B5EF4-FFF2-40B4-BE49-F238E27FC236}">
                <a16:creationId xmlns:a16="http://schemas.microsoft.com/office/drawing/2014/main" id="{3A787193-11ED-4A8D-AF7E-28FC8495E9F0}"/>
              </a:ext>
            </a:extLst>
          </p:cNvPr>
          <p:cNvSpPr>
            <a:spLocks noGrp="1"/>
          </p:cNvSpPr>
          <p:nvPr>
            <p:ph type="ftr" sz="quarter" idx="11"/>
          </p:nvPr>
        </p:nvSpPr>
        <p:spPr/>
        <p:txBody>
          <a:bodyPr/>
          <a:lstStyle/>
          <a:p>
            <a:r>
              <a:rPr lang="en-US" dirty="0"/>
              <a:t>COPIUS – Introduction to Mari – Chapter 36</a:t>
            </a:r>
            <a:endParaRPr lang="en-GB" dirty="0"/>
          </a:p>
        </p:txBody>
      </p:sp>
      <p:sp>
        <p:nvSpPr>
          <p:cNvPr id="7" name="Slide Number Placeholder 6">
            <a:extLst>
              <a:ext uri="{FF2B5EF4-FFF2-40B4-BE49-F238E27FC236}">
                <a16:creationId xmlns:a16="http://schemas.microsoft.com/office/drawing/2014/main" id="{6E0E1AC3-3587-4FB1-96FB-61B1B2C9A5D3}"/>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4181814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5E0FB7-33D4-4897-9336-E5283AE7D0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3155A76-1521-40A0-8514-D2B9C43DA9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201D2B2-764A-4887-BA21-8AFF87E469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C43332-515C-49D0-B1FA-CD2D13E0D370}" type="datetime1">
              <a:rPr lang="en-GB" smtClean="0"/>
              <a:t>15/03/2024</a:t>
            </a:fld>
            <a:endParaRPr lang="en-GB"/>
          </a:p>
        </p:txBody>
      </p:sp>
      <p:sp>
        <p:nvSpPr>
          <p:cNvPr id="5" name="Footer Placeholder 4">
            <a:extLst>
              <a:ext uri="{FF2B5EF4-FFF2-40B4-BE49-F238E27FC236}">
                <a16:creationId xmlns:a16="http://schemas.microsoft.com/office/drawing/2014/main" id="{52F4DFD8-A7BC-40B6-A90A-E037CE5FDD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COPIUS – Introduction to Mari – Chapter 36</a:t>
            </a:r>
            <a:endParaRPr lang="en-GB" dirty="0"/>
          </a:p>
        </p:txBody>
      </p:sp>
      <p:sp>
        <p:nvSpPr>
          <p:cNvPr id="6" name="Slide Number Placeholder 5">
            <a:extLst>
              <a:ext uri="{FF2B5EF4-FFF2-40B4-BE49-F238E27FC236}">
                <a16:creationId xmlns:a16="http://schemas.microsoft.com/office/drawing/2014/main" id="{DE02E153-8E61-4996-AE9F-CC2AB7158E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5DE2CD-379D-4002-80ED-F7724F598CF3}" type="slidenum">
              <a:rPr lang="en-GB" smtClean="0"/>
              <a:t>‹#›</a:t>
            </a:fld>
            <a:endParaRPr lang="en-GB"/>
          </a:p>
        </p:txBody>
      </p:sp>
    </p:spTree>
    <p:extLst>
      <p:ext uri="{BB962C8B-B14F-4D97-AF65-F5344CB8AC3E}">
        <p14:creationId xmlns:p14="http://schemas.microsoft.com/office/powerpoint/2010/main" val="17823032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opius.e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emf"/><Relationship Id="rId5" Type="http://schemas.openxmlformats.org/officeDocument/2006/relationships/image" Target="../media/image1.png"/><Relationship Id="rId4" Type="http://schemas.openxmlformats.org/officeDocument/2006/relationships/hyperlink" Target="mailto:jeremy.moss.bradley@univie.ac.at"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youtube.com/watch?v=HrDMSIoPaps" TargetMode="External"/><Relationship Id="rId2" Type="http://schemas.openxmlformats.org/officeDocument/2006/relationships/slideLayout" Target="../slideLayouts/slideLayout2.xml"/><Relationship Id="rId1" Type="http://schemas.openxmlformats.org/officeDocument/2006/relationships/video" Target="https://www.youtube.com/embed/HrDMSIoPaps?feature=oembed" TargetMode="External"/><Relationship Id="rId4" Type="http://schemas.openxmlformats.org/officeDocument/2006/relationships/image" Target="../media/image5.jpeg"/></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D6642-CB5A-472C-894F-0C023C9AA119}"/>
              </a:ext>
            </a:extLst>
          </p:cNvPr>
          <p:cNvSpPr>
            <a:spLocks noGrp="1"/>
          </p:cNvSpPr>
          <p:nvPr>
            <p:ph type="ctrTitle"/>
          </p:nvPr>
        </p:nvSpPr>
        <p:spPr>
          <a:xfrm>
            <a:off x="1524000" y="1122364"/>
            <a:ext cx="9144000" cy="1570037"/>
          </a:xfrm>
        </p:spPr>
        <p:txBody>
          <a:bodyPr>
            <a:normAutofit/>
          </a:bodyPr>
          <a:lstStyle/>
          <a:p>
            <a:r>
              <a:rPr lang="en-GB" sz="6600" dirty="0"/>
              <a:t>Chapter 36</a:t>
            </a:r>
            <a:endParaRPr lang="en-IE" dirty="0"/>
          </a:p>
        </p:txBody>
      </p:sp>
      <p:sp>
        <p:nvSpPr>
          <p:cNvPr id="3" name="Subtitle 2">
            <a:extLst>
              <a:ext uri="{FF2B5EF4-FFF2-40B4-BE49-F238E27FC236}">
                <a16:creationId xmlns:a16="http://schemas.microsoft.com/office/drawing/2014/main" id="{CAA2A7D3-AEDF-4FE1-AAD9-C56674E429F5}"/>
              </a:ext>
            </a:extLst>
          </p:cNvPr>
          <p:cNvSpPr>
            <a:spLocks noGrp="1"/>
          </p:cNvSpPr>
          <p:nvPr>
            <p:ph type="subTitle" idx="1"/>
          </p:nvPr>
        </p:nvSpPr>
        <p:spPr>
          <a:xfrm>
            <a:off x="1641764" y="2959267"/>
            <a:ext cx="8842663" cy="1655763"/>
          </a:xfrm>
        </p:spPr>
        <p:style>
          <a:lnRef idx="2">
            <a:schemeClr val="dk1"/>
          </a:lnRef>
          <a:fillRef idx="1">
            <a:schemeClr val="lt1"/>
          </a:fillRef>
          <a:effectRef idx="0">
            <a:schemeClr val="dk1"/>
          </a:effectRef>
          <a:fontRef idx="minor">
            <a:schemeClr val="dk1"/>
          </a:fontRef>
        </p:style>
        <p:txBody>
          <a:bodyPr anchor="ctr">
            <a:normAutofit/>
          </a:bodyPr>
          <a:lstStyle/>
          <a:p>
            <a:r>
              <a:rPr lang="en-GB" dirty="0"/>
              <a:t>Community of Practice in Uralic Studies (COPIUS), </a:t>
            </a:r>
            <a:r>
              <a:rPr lang="en-GB" dirty="0">
                <a:hlinkClick r:id="rId3"/>
              </a:rPr>
              <a:t>www.copius.eu</a:t>
            </a:r>
            <a:endParaRPr lang="en-GB" dirty="0"/>
          </a:p>
          <a:p>
            <a:r>
              <a:rPr lang="en-GB" dirty="0"/>
              <a:t>Introduction to Mari</a:t>
            </a:r>
          </a:p>
          <a:p>
            <a:r>
              <a:rPr lang="en-GB" dirty="0"/>
              <a:t>Jeremy Bradley, </a:t>
            </a:r>
            <a:r>
              <a:rPr lang="en-GB" dirty="0">
                <a:hlinkClick r:id="rId4"/>
              </a:rPr>
              <a:t>jeremy.moss.bradley@univie.ac.at</a:t>
            </a:r>
            <a:endParaRPr lang="en-GB" dirty="0"/>
          </a:p>
          <a:p>
            <a:r>
              <a:rPr lang="en-IE" sz="1100" dirty="0">
                <a:solidFill>
                  <a:schemeClr val="bg1">
                    <a:lumMod val="75000"/>
                  </a:schemeClr>
                </a:solidFill>
              </a:rPr>
              <a:t>Last </a:t>
            </a:r>
            <a:r>
              <a:rPr lang="en-IE" sz="1100">
                <a:solidFill>
                  <a:schemeClr val="bg1">
                    <a:lumMod val="75000"/>
                  </a:schemeClr>
                </a:solidFill>
              </a:rPr>
              <a:t>updated 29 </a:t>
            </a:r>
            <a:r>
              <a:rPr lang="en-IE" sz="1100" dirty="0">
                <a:solidFill>
                  <a:schemeClr val="bg1">
                    <a:lumMod val="75000"/>
                  </a:schemeClr>
                </a:solidFill>
              </a:rPr>
              <a:t>February 2022</a:t>
            </a:r>
          </a:p>
        </p:txBody>
      </p:sp>
      <p:pic>
        <p:nvPicPr>
          <p:cNvPr id="9" name="Picture 8">
            <a:extLst>
              <a:ext uri="{FF2B5EF4-FFF2-40B4-BE49-F238E27FC236}">
                <a16:creationId xmlns:a16="http://schemas.microsoft.com/office/drawing/2014/main" id="{6B715EE5-1A81-4817-9B4D-604B8D5F861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21006" y="4028069"/>
            <a:ext cx="563421" cy="563421"/>
          </a:xfrm>
          <a:prstGeom prst="rect">
            <a:avLst/>
          </a:prstGeom>
        </p:spPr>
      </p:pic>
      <p:pic>
        <p:nvPicPr>
          <p:cNvPr id="13" name="Picture 12" descr="Macintosh HD:Users:rogierblokland:Desktop:2_COPIUS:1_Final report:LOGOS:EN.pdf">
            <a:extLst>
              <a:ext uri="{FF2B5EF4-FFF2-40B4-BE49-F238E27FC236}">
                <a16:creationId xmlns:a16="http://schemas.microsoft.com/office/drawing/2014/main" id="{5BA0FAE6-8659-43D0-ACF9-7A1E38F09451}"/>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8688025" y="5950698"/>
            <a:ext cx="3300731" cy="719455"/>
          </a:xfrm>
          <a:prstGeom prst="rect">
            <a:avLst/>
          </a:prstGeom>
          <a:noFill/>
          <a:ln>
            <a:noFill/>
          </a:ln>
        </p:spPr>
      </p:pic>
      <p:sp>
        <p:nvSpPr>
          <p:cNvPr id="5" name="Slide Number Placeholder 4">
            <a:extLst>
              <a:ext uri="{FF2B5EF4-FFF2-40B4-BE49-F238E27FC236}">
                <a16:creationId xmlns:a16="http://schemas.microsoft.com/office/drawing/2014/main" id="{1E544A5D-ECEF-4A3D-9F7E-17820EBF8061}"/>
              </a:ext>
            </a:extLst>
          </p:cNvPr>
          <p:cNvSpPr>
            <a:spLocks noGrp="1"/>
          </p:cNvSpPr>
          <p:nvPr>
            <p:ph type="sldNum" idx="12"/>
          </p:nvPr>
        </p:nvSpPr>
        <p:spPr/>
        <p:txBody>
          <a:bodyPr/>
          <a:lstStyle/>
          <a:p>
            <a:fld id="{00000000-1234-1234-1234-123412341234}" type="slidenum">
              <a:rPr lang="en" smtClean="0"/>
              <a:pPr/>
              <a:t>1</a:t>
            </a:fld>
            <a:endParaRPr lang="en"/>
          </a:p>
        </p:txBody>
      </p:sp>
    </p:spTree>
    <p:extLst>
      <p:ext uri="{BB962C8B-B14F-4D97-AF65-F5344CB8AC3E}">
        <p14:creationId xmlns:p14="http://schemas.microsoft.com/office/powerpoint/2010/main" val="1436002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1–2</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en-GB" sz="3600" u="sng" dirty="0">
                <a:latin typeface="Calibri" panose="020F0502020204030204" pitchFamily="34" charset="0"/>
                <a:ea typeface="Times New Roman" panose="02020603050405020304" pitchFamily="18" charset="0"/>
                <a:cs typeface="Calibri" panose="020F0502020204030204" pitchFamily="34" charset="0"/>
              </a:rPr>
              <a:t>The particles </a:t>
            </a:r>
            <a:r>
              <a:rPr lang="en-GB" sz="3600" b="1" u="sng" dirty="0" err="1">
                <a:latin typeface="Calibri" panose="020F0502020204030204" pitchFamily="34" charset="0"/>
                <a:ea typeface="Times New Roman" panose="02020603050405020304" pitchFamily="18" charset="0"/>
                <a:cs typeface="Calibri" panose="020F0502020204030204" pitchFamily="34" charset="0"/>
              </a:rPr>
              <a:t>ы</a:t>
            </a:r>
            <a:r>
              <a:rPr lang="en-GB" sz="3600" u="sng" dirty="0" err="1">
                <a:latin typeface="Calibri" panose="020F0502020204030204" pitchFamily="34" charset="0"/>
                <a:ea typeface="Times New Roman" panose="02020603050405020304" pitchFamily="18" charset="0"/>
                <a:cs typeface="Calibri" panose="020F0502020204030204" pitchFamily="34" charset="0"/>
              </a:rPr>
              <a:t>л’е</a:t>
            </a:r>
            <a:r>
              <a:rPr lang="en-GB" sz="3600" u="sng" dirty="0">
                <a:latin typeface="Calibri" panose="020F0502020204030204" pitchFamily="34" charset="0"/>
                <a:ea typeface="Times New Roman" panose="02020603050405020304" pitchFamily="18" charset="0"/>
                <a:cs typeface="Calibri" panose="020F0502020204030204" pitchFamily="34" charset="0"/>
              </a:rPr>
              <a:t> and </a:t>
            </a:r>
            <a:r>
              <a:rPr lang="en-GB" sz="3600" u="sng" dirty="0" err="1">
                <a:latin typeface="Calibri" panose="020F0502020204030204" pitchFamily="34" charset="0"/>
                <a:ea typeface="Times New Roman" panose="02020603050405020304" pitchFamily="18" charset="0"/>
                <a:cs typeface="Calibri" panose="020F0502020204030204" pitchFamily="34" charset="0"/>
              </a:rPr>
              <a:t>улм</a:t>
            </a:r>
            <a:r>
              <a:rPr lang="en-GB" sz="3600" b="1" u="sng" dirty="0" err="1">
                <a:latin typeface="Calibri" panose="020F0502020204030204" pitchFamily="34" charset="0"/>
                <a:ea typeface="Times New Roman" panose="02020603050405020304" pitchFamily="18" charset="0"/>
                <a:cs typeface="Calibri" panose="020F0502020204030204" pitchFamily="34" charset="0"/>
              </a:rPr>
              <a:t>а</a:t>
            </a:r>
            <a:r>
              <a:rPr lang="en-GB" sz="3600" u="sng" dirty="0" err="1">
                <a:latin typeface="Calibri" panose="020F0502020204030204" pitchFamily="34" charset="0"/>
                <a:ea typeface="Times New Roman" panose="02020603050405020304" pitchFamily="18" charset="0"/>
                <a:cs typeface="Calibri" panose="020F0502020204030204" pitchFamily="34" charset="0"/>
              </a:rPr>
              <a:t>ш</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10</a:t>
            </a:fld>
            <a:endParaRPr lang="en-GB"/>
          </a:p>
        </p:txBody>
      </p:sp>
      <p:sp>
        <p:nvSpPr>
          <p:cNvPr id="12" name="Content Placeholder 2">
            <a:extLst>
              <a:ext uri="{FF2B5EF4-FFF2-40B4-BE49-F238E27FC236}">
                <a16:creationId xmlns:a16="http://schemas.microsoft.com/office/drawing/2014/main" id="{E7617D78-2C53-4E22-97D1-E04188EB71A5}"/>
              </a:ext>
            </a:extLst>
          </p:cNvPr>
          <p:cNvSpPr txBox="1">
            <a:spLocks/>
          </p:cNvSpPr>
          <p:nvPr/>
        </p:nvSpPr>
        <p:spPr>
          <a:xfrm>
            <a:off x="838200" y="1457326"/>
            <a:ext cx="10515600" cy="48980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a:t>b) Past tense forms of modal constructions etc.</a:t>
            </a:r>
          </a:p>
        </p:txBody>
      </p:sp>
      <p:graphicFrame>
        <p:nvGraphicFramePr>
          <p:cNvPr id="6" name="Table 5">
            <a:extLst>
              <a:ext uri="{FF2B5EF4-FFF2-40B4-BE49-F238E27FC236}">
                <a16:creationId xmlns:a16="http://schemas.microsoft.com/office/drawing/2014/main" id="{E5917675-E0CA-4EAC-9896-C37CD1309A00}"/>
              </a:ext>
            </a:extLst>
          </p:cNvPr>
          <p:cNvGraphicFramePr>
            <a:graphicFrameLocks noGrp="1"/>
          </p:cNvGraphicFramePr>
          <p:nvPr>
            <p:extLst>
              <p:ext uri="{D42A27DB-BD31-4B8C-83A1-F6EECF244321}">
                <p14:modId xmlns:p14="http://schemas.microsoft.com/office/powerpoint/2010/main" val="3147220581"/>
              </p:ext>
            </p:extLst>
          </p:nvPr>
        </p:nvGraphicFramePr>
        <p:xfrm>
          <a:off x="2210276" y="2220628"/>
          <a:ext cx="7771447" cy="3513870"/>
        </p:xfrm>
        <a:graphic>
          <a:graphicData uri="http://schemas.openxmlformats.org/drawingml/2006/table">
            <a:tbl>
              <a:tblPr firstRow="1" firstCol="1" bandRow="1">
                <a:tableStyleId>{5940675A-B579-460E-94D1-54222C63F5DA}</a:tableStyleId>
              </a:tblPr>
              <a:tblGrid>
                <a:gridCol w="3897385">
                  <a:extLst>
                    <a:ext uri="{9D8B030D-6E8A-4147-A177-3AD203B41FA5}">
                      <a16:colId xmlns:a16="http://schemas.microsoft.com/office/drawing/2014/main" val="2177011191"/>
                    </a:ext>
                  </a:extLst>
                </a:gridCol>
                <a:gridCol w="3874062">
                  <a:extLst>
                    <a:ext uri="{9D8B030D-6E8A-4147-A177-3AD203B41FA5}">
                      <a16:colId xmlns:a16="http://schemas.microsoft.com/office/drawing/2014/main" val="2857490221"/>
                    </a:ext>
                  </a:extLst>
                </a:gridCol>
              </a:tblGrid>
              <a:tr h="702774">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Йыв</a:t>
                      </a:r>
                      <a:r>
                        <a:rPr lang="en-US" sz="2000" b="1">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2000">
                          <a:solidFill>
                            <a:srgbClr val="000000"/>
                          </a:solidFill>
                          <a:effectLst/>
                          <a:latin typeface="Calibri" panose="020F0502020204030204" pitchFamily="34" charset="0"/>
                          <a:ea typeface="PMingLiU" panose="02020500000000000000" pitchFamily="18" charset="-120"/>
                          <a:cs typeface="Calibri" panose="020F0502020204030204" pitchFamily="34" charset="0"/>
                        </a:rPr>
                        <a:t>н паш</a:t>
                      </a:r>
                      <a:r>
                        <a:rPr lang="en-US" sz="2000" b="1">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2000">
                          <a:solidFill>
                            <a:srgbClr val="000000"/>
                          </a:solidFill>
                          <a:effectLst/>
                          <a:latin typeface="Calibri" panose="020F0502020204030204" pitchFamily="34" charset="0"/>
                          <a:ea typeface="PMingLiU" panose="02020500000000000000" pitchFamily="18" charset="-120"/>
                          <a:cs typeface="Calibri" panose="020F0502020204030204" pitchFamily="34" charset="0"/>
                        </a:rPr>
                        <a:t>жым ныл шагатл</a:t>
                      </a:r>
                      <a:r>
                        <a:rPr lang="en-US" sz="2000" b="1">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2000">
                          <a:solidFill>
                            <a:srgbClr val="000000"/>
                          </a:solidFill>
                          <a:effectLst/>
                          <a:latin typeface="Calibri" panose="020F0502020204030204" pitchFamily="34" charset="0"/>
                          <a:ea typeface="PMingLiU" panose="02020500000000000000" pitchFamily="18" charset="-120"/>
                          <a:cs typeface="Calibri" panose="020F0502020204030204" pitchFamily="34" charset="0"/>
                        </a:rPr>
                        <a:t>н </a:t>
                      </a:r>
                      <a:r>
                        <a:rPr lang="en-US" sz="2000" u="sng">
                          <a:solidFill>
                            <a:srgbClr val="000000"/>
                          </a:solidFill>
                          <a:effectLst/>
                          <a:latin typeface="Calibri" panose="020F0502020204030204" pitchFamily="34" charset="0"/>
                          <a:ea typeface="PMingLiU" panose="02020500000000000000" pitchFamily="18" charset="-120"/>
                          <a:cs typeface="Calibri" panose="020F0502020204030204" pitchFamily="34" charset="0"/>
                        </a:rPr>
                        <a:t>пытарыш</a:t>
                      </a:r>
                      <a:r>
                        <a:rPr lang="en-US" sz="2000" b="1" u="sng">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2000" u="sng">
                          <a:solidFill>
                            <a:srgbClr val="000000"/>
                          </a:solidFill>
                          <a:effectLst/>
                          <a:latin typeface="Calibri" panose="020F0502020204030204" pitchFamily="34" charset="0"/>
                          <a:ea typeface="PMingLiU" panose="02020500000000000000" pitchFamily="18" charset="-120"/>
                          <a:cs typeface="Calibri" panose="020F0502020204030204" pitchFamily="34" charset="0"/>
                        </a:rPr>
                        <a:t>ш </a:t>
                      </a:r>
                      <a:r>
                        <a:rPr lang="en-US" sz="2000" b="1" u="sng">
                          <a:solidFill>
                            <a:srgbClr val="000000"/>
                          </a:solidFill>
                          <a:effectLst/>
                          <a:latin typeface="Calibri" panose="020F0502020204030204" pitchFamily="34" charset="0"/>
                          <a:ea typeface="PMingLiU" panose="02020500000000000000" pitchFamily="18" charset="-120"/>
                          <a:cs typeface="Calibri" panose="020F0502020204030204" pitchFamily="34" charset="0"/>
                        </a:rPr>
                        <a:t>ы</a:t>
                      </a:r>
                      <a:r>
                        <a:rPr lang="en-US" sz="2000" u="sng">
                          <a:solidFill>
                            <a:srgbClr val="000000"/>
                          </a:solidFill>
                          <a:effectLst/>
                          <a:latin typeface="Calibri" panose="020F0502020204030204" pitchFamily="34" charset="0"/>
                          <a:ea typeface="PMingLiU" panose="02020500000000000000" pitchFamily="18" charset="-120"/>
                          <a:cs typeface="Calibri" panose="020F0502020204030204" pitchFamily="34" charset="0"/>
                        </a:rPr>
                        <a:t>л’е</a:t>
                      </a:r>
                      <a:r>
                        <a:rPr lang="en-US" sz="2000">
                          <a:solidFill>
                            <a:srgbClr val="000000"/>
                          </a:solidFill>
                          <a:effectLst/>
                          <a:latin typeface="Calibri" panose="020F0502020204030204" pitchFamily="34" charset="0"/>
                          <a:ea typeface="PMingLiU" panose="02020500000000000000" pitchFamily="18" charset="-120"/>
                          <a:cs typeface="Calibri" panose="020F0502020204030204" pitchFamily="34" charset="0"/>
                        </a:rPr>
                        <a:t>.</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Yyvan</a:t>
                      </a:r>
                      <a:r>
                        <a:rPr lang="en-US" sz="2000" dirty="0">
                          <a:solidFill>
                            <a:srgbClr val="000000"/>
                          </a:solidFill>
                          <a:effectLst/>
                          <a:latin typeface="Calibri" panose="020F0502020204030204" pitchFamily="34" charset="0"/>
                          <a:ea typeface="PMingLiU" panose="02020500000000000000" pitchFamily="18" charset="-120"/>
                          <a:cs typeface="Calibri" panose="020F0502020204030204" pitchFamily="34" charset="0"/>
                        </a:rPr>
                        <a:t> had to get his work done by four.</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885258448"/>
                  </a:ext>
                </a:extLst>
              </a:tr>
              <a:tr h="702774">
                <a:tc>
                  <a:txBody>
                    <a:bodyPr/>
                    <a:lstStyle/>
                    <a:p>
                      <a:pPr algn="l"/>
                      <a:r>
                        <a:rPr lang="en-US" sz="2000"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Йыв</a:t>
                      </a:r>
                      <a:r>
                        <a:rPr lang="en-US" sz="2000" b="1"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н</a:t>
                      </a:r>
                      <a:r>
                        <a:rPr lang="en-US" sz="2000" dirty="0">
                          <a:solidFill>
                            <a:srgbClr val="000000"/>
                          </a:solidFill>
                          <a:effectLst/>
                          <a:latin typeface="Calibri" panose="020F0502020204030204" pitchFamily="34" charset="0"/>
                          <a:ea typeface="PMingLiU" panose="02020500000000000000" pitchFamily="18" charset="-120"/>
                          <a:cs typeface="Calibri" panose="020F0502020204030204" pitchFamily="34" charset="0"/>
                        </a:rPr>
                        <a:t> </a:t>
                      </a:r>
                      <a:r>
                        <a:rPr lang="en-US" sz="2000"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паш</a:t>
                      </a:r>
                      <a:r>
                        <a:rPr lang="en-US" sz="2000" b="1"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жым</a:t>
                      </a:r>
                      <a:r>
                        <a:rPr lang="en-US" sz="2000" dirty="0">
                          <a:solidFill>
                            <a:srgbClr val="000000"/>
                          </a:solidFill>
                          <a:effectLst/>
                          <a:latin typeface="Calibri" panose="020F0502020204030204" pitchFamily="34" charset="0"/>
                          <a:ea typeface="PMingLiU" panose="02020500000000000000" pitchFamily="18" charset="-120"/>
                          <a:cs typeface="Calibri" panose="020F0502020204030204" pitchFamily="34" charset="0"/>
                        </a:rPr>
                        <a:t> </a:t>
                      </a:r>
                      <a:r>
                        <a:rPr lang="en-US" sz="2000"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ныл</a:t>
                      </a:r>
                      <a:r>
                        <a:rPr lang="en-US" sz="2000" dirty="0">
                          <a:solidFill>
                            <a:srgbClr val="000000"/>
                          </a:solidFill>
                          <a:effectLst/>
                          <a:latin typeface="Calibri" panose="020F0502020204030204" pitchFamily="34" charset="0"/>
                          <a:ea typeface="PMingLiU" panose="02020500000000000000" pitchFamily="18" charset="-120"/>
                          <a:cs typeface="Calibri" panose="020F0502020204030204" pitchFamily="34" charset="0"/>
                        </a:rPr>
                        <a:t> </a:t>
                      </a:r>
                      <a:r>
                        <a:rPr lang="en-US" sz="2000"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шагатл</a:t>
                      </a:r>
                      <a:r>
                        <a:rPr lang="en-US" sz="2000" b="1"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н</a:t>
                      </a:r>
                      <a:r>
                        <a:rPr lang="en-US" sz="2000" dirty="0">
                          <a:solidFill>
                            <a:srgbClr val="000000"/>
                          </a:solidFill>
                          <a:effectLst/>
                          <a:latin typeface="Calibri" panose="020F0502020204030204" pitchFamily="34" charset="0"/>
                          <a:ea typeface="PMingLiU" panose="02020500000000000000" pitchFamily="18" charset="-120"/>
                          <a:cs typeface="Calibri" panose="020F0502020204030204" pitchFamily="34" charset="0"/>
                        </a:rPr>
                        <a:t> </a:t>
                      </a:r>
                      <a:r>
                        <a:rPr lang="en-US" sz="2000" u="sng"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пытарыш</a:t>
                      </a:r>
                      <a:r>
                        <a:rPr lang="en-US" sz="2000" b="1" u="sng"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2000" u="sng"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ш</a:t>
                      </a:r>
                      <a:r>
                        <a:rPr lang="en-US" sz="2000" u="sng" dirty="0">
                          <a:solidFill>
                            <a:srgbClr val="000000"/>
                          </a:solidFill>
                          <a:effectLst/>
                          <a:latin typeface="Calibri" panose="020F0502020204030204" pitchFamily="34" charset="0"/>
                          <a:ea typeface="PMingLiU" panose="02020500000000000000" pitchFamily="18" charset="-120"/>
                          <a:cs typeface="Calibri" panose="020F0502020204030204" pitchFamily="34" charset="0"/>
                        </a:rPr>
                        <a:t> </a:t>
                      </a:r>
                      <a:r>
                        <a:rPr lang="en-US" sz="2000" u="sng"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улм</a:t>
                      </a:r>
                      <a:r>
                        <a:rPr lang="en-US" sz="2000" b="1" u="sng"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2000" u="sng" dirty="0" err="1">
                          <a:solidFill>
                            <a:srgbClr val="000000"/>
                          </a:solidFill>
                          <a:effectLst/>
                          <a:latin typeface="Calibri" panose="020F0502020204030204" pitchFamily="34" charset="0"/>
                          <a:ea typeface="PMingLiU" panose="02020500000000000000" pitchFamily="18" charset="-120"/>
                          <a:cs typeface="Calibri" panose="020F0502020204030204" pitchFamily="34" charset="0"/>
                        </a:rPr>
                        <a:t>ш</a:t>
                      </a:r>
                      <a:r>
                        <a:rPr lang="en-US" sz="2000" dirty="0">
                          <a:solidFill>
                            <a:srgbClr val="000000"/>
                          </a:solidFill>
                          <a:effectLst/>
                          <a:latin typeface="Calibri" panose="020F0502020204030204" pitchFamily="34" charset="0"/>
                          <a:ea typeface="PMingLiU" panose="02020500000000000000" pitchFamily="18" charset="-120"/>
                          <a:cs typeface="Calibri" panose="020F0502020204030204" pitchFamily="34" charset="0"/>
                        </a:rPr>
                        <a:t>.</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a:solidFill>
                            <a:srgbClr val="000000"/>
                          </a:solidFill>
                          <a:effectLst/>
                          <a:latin typeface="Calibri" panose="020F0502020204030204" pitchFamily="34" charset="0"/>
                          <a:ea typeface="PMingLiU" panose="02020500000000000000" pitchFamily="18" charset="-120"/>
                          <a:cs typeface="Calibri" panose="020F0502020204030204" pitchFamily="34" charset="0"/>
                        </a:rPr>
                        <a:t>Yyvan should have gotten his work done by four.</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3885409906"/>
                  </a:ext>
                </a:extLst>
              </a:tr>
              <a:tr h="702774">
                <a:tc>
                  <a:txBody>
                    <a:bodyPr/>
                    <a:lstStyle/>
                    <a:p>
                      <a:pPr algn="l"/>
                      <a:r>
                        <a:rPr lang="en-US" sz="2000">
                          <a:solidFill>
                            <a:srgbClr val="000000"/>
                          </a:solidFill>
                          <a:effectLst/>
                          <a:latin typeface="Calibri" panose="020F0502020204030204" pitchFamily="34" charset="0"/>
                          <a:ea typeface="PMingLiU" panose="02020500000000000000" pitchFamily="18" charset="-120"/>
                          <a:cs typeface="Calibri" panose="020F0502020204030204" pitchFamily="34" charset="0"/>
                        </a:rPr>
                        <a:t>Кутыр</a:t>
                      </a:r>
                      <a:r>
                        <a:rPr lang="en-US" sz="2000" b="1">
                          <a:solidFill>
                            <a:srgbClr val="000000"/>
                          </a:solidFill>
                          <a:effectLst/>
                          <a:latin typeface="Calibri" panose="020F0502020204030204" pitchFamily="34" charset="0"/>
                          <a:ea typeface="PMingLiU" panose="02020500000000000000" pitchFamily="18" charset="-120"/>
                          <a:cs typeface="Calibri" panose="020F0502020204030204" pitchFamily="34" charset="0"/>
                        </a:rPr>
                        <a:t>е</a:t>
                      </a:r>
                      <a:r>
                        <a:rPr lang="en-US" sz="2000">
                          <a:solidFill>
                            <a:srgbClr val="000000"/>
                          </a:solidFill>
                          <a:effectLst/>
                          <a:latin typeface="Calibri" panose="020F0502020204030204" pitchFamily="34" charset="0"/>
                          <a:ea typeface="PMingLiU" panose="02020500000000000000" pitchFamily="18" charset="-120"/>
                          <a:cs typeface="Calibri" panose="020F0502020204030204" pitchFamily="34" charset="0"/>
                        </a:rPr>
                        <a:t>н келшенн</a:t>
                      </a:r>
                      <a:r>
                        <a:rPr lang="en-US" sz="2000" b="1">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2000">
                          <a:solidFill>
                            <a:srgbClr val="000000"/>
                          </a:solidFill>
                          <a:effectLst/>
                          <a:latin typeface="Calibri" panose="020F0502020204030204" pitchFamily="34" charset="0"/>
                          <a:ea typeface="PMingLiU" panose="02020500000000000000" pitchFamily="18" charset="-120"/>
                          <a:cs typeface="Calibri" panose="020F0502020204030204" pitchFamily="34" charset="0"/>
                        </a:rPr>
                        <a:t> вет: </a:t>
                      </a:r>
                      <a:r>
                        <a:rPr lang="en-US" sz="2000" u="sng">
                          <a:solidFill>
                            <a:srgbClr val="000000"/>
                          </a:solidFill>
                          <a:effectLst/>
                          <a:latin typeface="Calibri" panose="020F0502020204030204" pitchFamily="34" charset="0"/>
                          <a:ea typeface="PMingLiU" panose="02020500000000000000" pitchFamily="18" charset="-120"/>
                          <a:cs typeface="Calibri" panose="020F0502020204030204" pitchFamily="34" charset="0"/>
                        </a:rPr>
                        <a:t>толш</a:t>
                      </a:r>
                      <a:r>
                        <a:rPr lang="en-US" sz="2000" b="1" u="sng">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2000" u="sng">
                          <a:solidFill>
                            <a:srgbClr val="000000"/>
                          </a:solidFill>
                          <a:effectLst/>
                          <a:latin typeface="Calibri" panose="020F0502020204030204" pitchFamily="34" charset="0"/>
                          <a:ea typeface="PMingLiU" panose="02020500000000000000" pitchFamily="18" charset="-120"/>
                          <a:cs typeface="Calibri" panose="020F0502020204030204" pitchFamily="34" charset="0"/>
                        </a:rPr>
                        <a:t>ш </a:t>
                      </a:r>
                      <a:r>
                        <a:rPr lang="en-US" sz="2000" b="1" u="sng">
                          <a:solidFill>
                            <a:srgbClr val="000000"/>
                          </a:solidFill>
                          <a:effectLst/>
                          <a:latin typeface="Calibri" panose="020F0502020204030204" pitchFamily="34" charset="0"/>
                          <a:ea typeface="PMingLiU" panose="02020500000000000000" pitchFamily="18" charset="-120"/>
                          <a:cs typeface="Calibri" panose="020F0502020204030204" pitchFamily="34" charset="0"/>
                        </a:rPr>
                        <a:t>о</a:t>
                      </a:r>
                      <a:r>
                        <a:rPr lang="en-US" sz="2000" u="sng">
                          <a:solidFill>
                            <a:srgbClr val="000000"/>
                          </a:solidFill>
                          <a:effectLst/>
                          <a:latin typeface="Calibri" panose="020F0502020204030204" pitchFamily="34" charset="0"/>
                          <a:ea typeface="PMingLiU" panose="02020500000000000000" pitchFamily="18" charset="-120"/>
                          <a:cs typeface="Calibri" panose="020F0502020204030204" pitchFamily="34" charset="0"/>
                        </a:rPr>
                        <a:t>тыл </a:t>
                      </a:r>
                      <a:r>
                        <a:rPr lang="en-US" sz="2000" b="1" u="sng">
                          <a:solidFill>
                            <a:srgbClr val="000000"/>
                          </a:solidFill>
                          <a:effectLst/>
                          <a:latin typeface="Calibri" panose="020F0502020204030204" pitchFamily="34" charset="0"/>
                          <a:ea typeface="PMingLiU" panose="02020500000000000000" pitchFamily="18" charset="-120"/>
                          <a:cs typeface="Calibri" panose="020F0502020204030204" pitchFamily="34" charset="0"/>
                        </a:rPr>
                        <a:t>ы</a:t>
                      </a:r>
                      <a:r>
                        <a:rPr lang="en-US" sz="2000" u="sng">
                          <a:solidFill>
                            <a:srgbClr val="000000"/>
                          </a:solidFill>
                          <a:effectLst/>
                          <a:latin typeface="Calibri" panose="020F0502020204030204" pitchFamily="34" charset="0"/>
                          <a:ea typeface="PMingLiU" panose="02020500000000000000" pitchFamily="18" charset="-120"/>
                          <a:cs typeface="Calibri" panose="020F0502020204030204" pitchFamily="34" charset="0"/>
                        </a:rPr>
                        <a:t>л’е</a:t>
                      </a:r>
                      <a:r>
                        <a:rPr lang="en-US" sz="2000">
                          <a:solidFill>
                            <a:srgbClr val="000000"/>
                          </a:solidFill>
                          <a:effectLst/>
                          <a:latin typeface="Calibri" panose="020F0502020204030204" pitchFamily="34" charset="0"/>
                          <a:ea typeface="PMingLiU" panose="02020500000000000000" pitchFamily="18" charset="-120"/>
                          <a:cs typeface="Calibri" panose="020F0502020204030204" pitchFamily="34" charset="0"/>
                        </a:rPr>
                        <a:t>. Мол</a:t>
                      </a:r>
                      <a:r>
                        <a:rPr lang="en-US" sz="2000" b="1">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2000">
                          <a:solidFill>
                            <a:srgbClr val="000000"/>
                          </a:solidFill>
                          <a:effectLst/>
                          <a:latin typeface="Calibri" panose="020F0502020204030204" pitchFamily="34" charset="0"/>
                          <a:ea typeface="PMingLiU" panose="02020500000000000000" pitchFamily="18" charset="-120"/>
                          <a:cs typeface="Calibri" panose="020F0502020204030204" pitchFamily="34" charset="0"/>
                        </a:rPr>
                        <a:t>н толын</a:t>
                      </a:r>
                      <a:r>
                        <a:rPr lang="en-US" sz="2000" b="1">
                          <a:solidFill>
                            <a:srgbClr val="000000"/>
                          </a:solidFill>
                          <a:effectLst/>
                          <a:latin typeface="Calibri" panose="020F0502020204030204" pitchFamily="34" charset="0"/>
                          <a:ea typeface="PMingLiU" panose="02020500000000000000" pitchFamily="18" charset="-120"/>
                          <a:cs typeface="Calibri" panose="020F0502020204030204" pitchFamily="34" charset="0"/>
                        </a:rPr>
                        <a:t>а</a:t>
                      </a:r>
                      <a:r>
                        <a:rPr lang="en-US" sz="2000">
                          <a:solidFill>
                            <a:srgbClr val="000000"/>
                          </a:solidFill>
                          <a:effectLst/>
                          <a:latin typeface="Calibri" panose="020F0502020204030204" pitchFamily="34" charset="0"/>
                          <a:ea typeface="PMingLiU" panose="02020500000000000000" pitchFamily="18" charset="-120"/>
                          <a:cs typeface="Calibri" panose="020F0502020204030204" pitchFamily="34" charset="0"/>
                        </a:rPr>
                        <a:t>т?</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a:solidFill>
                            <a:srgbClr val="000000"/>
                          </a:solidFill>
                          <a:effectLst/>
                          <a:latin typeface="Calibri" panose="020F0502020204030204" pitchFamily="34" charset="0"/>
                          <a:ea typeface="PMingLiU" panose="02020500000000000000" pitchFamily="18" charset="-120"/>
                          <a:cs typeface="Calibri" panose="020F0502020204030204" pitchFamily="34" charset="0"/>
                        </a:rPr>
                        <a:t>But we agreed that you don’t have to come. Why did you?</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781251540"/>
                  </a:ext>
                </a:extLst>
              </a:tr>
              <a:tr h="702774">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Т</a:t>
                      </a:r>
                      <a:r>
                        <a:rPr lang="en-US" sz="2000" b="1">
                          <a:effectLst/>
                          <a:latin typeface="Calibri" panose="020F0502020204030204" pitchFamily="34" charset="0"/>
                          <a:ea typeface="PMingLiU" panose="02020500000000000000" pitchFamily="18" charset="-120"/>
                          <a:cs typeface="Calibri" panose="020F0502020204030204" pitchFamily="34" charset="0"/>
                        </a:rPr>
                        <a:t>и</a:t>
                      </a:r>
                      <a:r>
                        <a:rPr lang="en-US" sz="2000">
                          <a:effectLst/>
                          <a:latin typeface="Calibri" panose="020F0502020204030204" pitchFamily="34" charset="0"/>
                          <a:ea typeface="PMingLiU" panose="02020500000000000000" pitchFamily="18" charset="-120"/>
                          <a:cs typeface="Calibri" panose="020F0502020204030204" pitchFamily="34" charset="0"/>
                        </a:rPr>
                        <a:t>дым н</a:t>
                      </a:r>
                      <a:r>
                        <a:rPr lang="de-AT" sz="2000">
                          <a:effectLst/>
                          <a:latin typeface="Calibri" panose="020F0502020204030204" pitchFamily="34" charset="0"/>
                          <a:ea typeface="PMingLiU" panose="02020500000000000000" pitchFamily="18" charset="-120"/>
                          <a:cs typeface="Calibri" panose="020F0502020204030204" pitchFamily="34" charset="0"/>
                        </a:rPr>
                        <a:t>’</a:t>
                      </a:r>
                      <a:r>
                        <a:rPr lang="en-US" sz="2000">
                          <a:effectLst/>
                          <a:latin typeface="Calibri" panose="020F0502020204030204" pitchFamily="34" charset="0"/>
                          <a:ea typeface="PMingLiU" panose="02020500000000000000" pitchFamily="18" charset="-120"/>
                          <a:cs typeface="Calibri" panose="020F0502020204030204" pitchFamily="34" charset="0"/>
                        </a:rPr>
                        <a:t>иг</a:t>
                      </a:r>
                      <a:r>
                        <a:rPr lang="en-US" sz="2000" b="1">
                          <a:effectLst/>
                          <a:latin typeface="Calibri" panose="020F0502020204030204" pitchFamily="34" charset="0"/>
                          <a:ea typeface="PMingLiU" panose="02020500000000000000" pitchFamily="18" charset="-120"/>
                          <a:cs typeface="Calibri" panose="020F0502020204030204" pitchFamily="34" charset="0"/>
                        </a:rPr>
                        <a:t>ӧ</a:t>
                      </a:r>
                      <a:r>
                        <a:rPr lang="en-US" sz="2000">
                          <a:effectLst/>
                          <a:latin typeface="Calibri" panose="020F0502020204030204" pitchFamily="34" charset="0"/>
                          <a:ea typeface="PMingLiU" panose="02020500000000000000" pitchFamily="18" charset="-120"/>
                          <a:cs typeface="Calibri" panose="020F0502020204030204" pitchFamily="34" charset="0"/>
                        </a:rPr>
                        <a:t> </a:t>
                      </a:r>
                      <a:r>
                        <a:rPr lang="en-US" sz="2000" u="sng">
                          <a:effectLst/>
                          <a:latin typeface="Calibri" panose="020F0502020204030204" pitchFamily="34" charset="0"/>
                          <a:ea typeface="PMingLiU" panose="02020500000000000000" pitchFamily="18" charset="-120"/>
                          <a:cs typeface="Calibri" panose="020F0502020204030204" pitchFamily="34" charset="0"/>
                        </a:rPr>
                        <a:t>палыш</a:t>
                      </a:r>
                      <a:r>
                        <a:rPr lang="en-US" sz="2000" b="1" u="sng">
                          <a:effectLst/>
                          <a:latin typeface="Calibri" panose="020F0502020204030204" pitchFamily="34" charset="0"/>
                          <a:ea typeface="PMingLiU" panose="02020500000000000000" pitchFamily="18" charset="-120"/>
                          <a:cs typeface="Calibri" panose="020F0502020204030204" pitchFamily="34" charset="0"/>
                        </a:rPr>
                        <a:t>а</a:t>
                      </a:r>
                      <a:r>
                        <a:rPr lang="en-US" sz="2000" u="sng">
                          <a:effectLst/>
                          <a:latin typeface="Calibri" panose="020F0502020204030204" pitchFamily="34" charset="0"/>
                          <a:ea typeface="PMingLiU" panose="02020500000000000000" pitchFamily="18" charset="-120"/>
                          <a:cs typeface="Calibri" panose="020F0502020204030204" pitchFamily="34" charset="0"/>
                        </a:rPr>
                        <a:t>ш </a:t>
                      </a:r>
                      <a:r>
                        <a:rPr lang="en-US" sz="2000" b="1" u="sng">
                          <a:effectLst/>
                          <a:latin typeface="Calibri" panose="020F0502020204030204" pitchFamily="34" charset="0"/>
                          <a:ea typeface="PMingLiU" panose="02020500000000000000" pitchFamily="18" charset="-120"/>
                          <a:cs typeface="Calibri" panose="020F0502020204030204" pitchFamily="34" charset="0"/>
                        </a:rPr>
                        <a:t>о</a:t>
                      </a:r>
                      <a:r>
                        <a:rPr lang="en-US" sz="2000" u="sng">
                          <a:effectLst/>
                          <a:latin typeface="Calibri" panose="020F0502020204030204" pitchFamily="34" charset="0"/>
                          <a:ea typeface="PMingLiU" panose="02020500000000000000" pitchFamily="18" charset="-120"/>
                          <a:cs typeface="Calibri" panose="020F0502020204030204" pitchFamily="34" charset="0"/>
                        </a:rPr>
                        <a:t>гыл улм</a:t>
                      </a:r>
                      <a:r>
                        <a:rPr lang="en-US" sz="2000" b="1" u="sng">
                          <a:effectLst/>
                          <a:latin typeface="Calibri" panose="020F0502020204030204" pitchFamily="34" charset="0"/>
                          <a:ea typeface="PMingLiU" panose="02020500000000000000" pitchFamily="18" charset="-120"/>
                          <a:cs typeface="Calibri" panose="020F0502020204030204" pitchFamily="34" charset="0"/>
                        </a:rPr>
                        <a:t>а</a:t>
                      </a:r>
                      <a:r>
                        <a:rPr lang="en-US" sz="2000" u="sng">
                          <a:effectLst/>
                          <a:latin typeface="Calibri" panose="020F0502020204030204" pitchFamily="34" charset="0"/>
                          <a:ea typeface="PMingLiU" panose="02020500000000000000" pitchFamily="18" charset="-120"/>
                          <a:cs typeface="Calibri" panose="020F0502020204030204" pitchFamily="34" charset="0"/>
                        </a:rPr>
                        <a:t>ш</a:t>
                      </a:r>
                      <a:r>
                        <a:rPr lang="de-AT" sz="2000">
                          <a:effectLst/>
                          <a:latin typeface="Calibri" panose="020F0502020204030204" pitchFamily="34" charset="0"/>
                          <a:ea typeface="PMingLiU" panose="02020500000000000000" pitchFamily="18" charset="-120"/>
                          <a:cs typeface="Calibri" panose="020F0502020204030204" pitchFamily="34" charset="0"/>
                        </a:rPr>
                        <a:t>, </a:t>
                      </a:r>
                      <a:r>
                        <a:rPr lang="en-US" sz="2000">
                          <a:effectLst/>
                          <a:latin typeface="Calibri" panose="020F0502020204030204" pitchFamily="34" charset="0"/>
                          <a:ea typeface="PMingLiU" panose="02020500000000000000" pitchFamily="18" charset="-120"/>
                          <a:cs typeface="Calibri" panose="020F0502020204030204" pitchFamily="34" charset="0"/>
                        </a:rPr>
                        <a:t>а ме чылал</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н каласенн</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de-AT" sz="2000">
                          <a:effectLst/>
                          <a:latin typeface="Calibri" panose="020F0502020204030204" pitchFamily="34" charset="0"/>
                          <a:ea typeface="PMingLiU" panose="02020500000000000000" pitchFamily="18" charset="-120"/>
                          <a:cs typeface="Calibri" panose="020F0502020204030204" pitchFamily="34" charset="0"/>
                        </a:rPr>
                        <a:t>. </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Nobody was supposed to know this, but we told everybody.</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4207276951"/>
                  </a:ext>
                </a:extLst>
              </a:tr>
              <a:tr h="702774">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Теҥгеч</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к </a:t>
                      </a:r>
                      <a:r>
                        <a:rPr lang="en-US" sz="2000" u="sng">
                          <a:effectLst/>
                          <a:latin typeface="Calibri" panose="020F0502020204030204" pitchFamily="34" charset="0"/>
                          <a:ea typeface="PMingLiU" panose="02020500000000000000" pitchFamily="18" charset="-120"/>
                          <a:cs typeface="Calibri" panose="020F0502020204030204" pitchFamily="34" charset="0"/>
                        </a:rPr>
                        <a:t>вашлийш</a:t>
                      </a:r>
                      <a:r>
                        <a:rPr lang="en-US" sz="2000" b="1" u="sng">
                          <a:effectLst/>
                          <a:latin typeface="Calibri" panose="020F0502020204030204" pitchFamily="34" charset="0"/>
                          <a:ea typeface="PMingLiU" panose="02020500000000000000" pitchFamily="18" charset="-120"/>
                          <a:cs typeface="Calibri" panose="020F0502020204030204" pitchFamily="34" charset="0"/>
                        </a:rPr>
                        <a:t>а</a:t>
                      </a:r>
                      <a:r>
                        <a:rPr lang="en-US" sz="2000" u="sng">
                          <a:effectLst/>
                          <a:latin typeface="Calibri" panose="020F0502020204030204" pitchFamily="34" charset="0"/>
                          <a:ea typeface="PMingLiU" panose="02020500000000000000" pitchFamily="18" charset="-120"/>
                          <a:cs typeface="Calibri" panose="020F0502020204030204" pitchFamily="34" charset="0"/>
                        </a:rPr>
                        <a:t>ш улын</a:t>
                      </a:r>
                      <a:r>
                        <a:rPr lang="en-US" sz="2000" b="1" u="sng">
                          <a:effectLst/>
                          <a:latin typeface="Calibri" panose="020F0502020204030204" pitchFamily="34" charset="0"/>
                          <a:ea typeface="PMingLiU" panose="02020500000000000000" pitchFamily="18" charset="-120"/>
                          <a:cs typeface="Calibri" panose="020F0502020204030204" pitchFamily="34" charset="0"/>
                        </a:rPr>
                        <a:t>а</a:t>
                      </a:r>
                      <a:r>
                        <a:rPr lang="en-US" sz="2000" u="sng">
                          <a:effectLst/>
                          <a:latin typeface="Calibri" panose="020F0502020204030204" pitchFamily="34" charset="0"/>
                          <a:ea typeface="PMingLiU" panose="02020500000000000000" pitchFamily="18" charset="-120"/>
                          <a:cs typeface="Calibri" panose="020F0502020204030204" pitchFamily="34" charset="0"/>
                        </a:rPr>
                        <a:t> </a:t>
                      </a:r>
                      <a:r>
                        <a:rPr lang="en-US" sz="2000" b="1" u="sng">
                          <a:effectLst/>
                          <a:latin typeface="Calibri" panose="020F0502020204030204" pitchFamily="34" charset="0"/>
                          <a:ea typeface="PMingLiU" panose="02020500000000000000" pitchFamily="18" charset="-120"/>
                          <a:cs typeface="Calibri" panose="020F0502020204030204" pitchFamily="34" charset="0"/>
                        </a:rPr>
                        <a:t>ы</a:t>
                      </a:r>
                      <a:r>
                        <a:rPr lang="en-US" sz="2000" u="sng">
                          <a:effectLst/>
                          <a:latin typeface="Calibri" panose="020F0502020204030204" pitchFamily="34" charset="0"/>
                          <a:ea typeface="PMingLiU" panose="02020500000000000000" pitchFamily="18" charset="-120"/>
                          <a:cs typeface="Calibri" panose="020F0502020204030204" pitchFamily="34" charset="0"/>
                        </a:rPr>
                        <a:t>л’е</a:t>
                      </a:r>
                      <a:r>
                        <a:rPr lang="en-US" sz="2000">
                          <a:effectLst/>
                          <a:latin typeface="Calibri" panose="020F0502020204030204" pitchFamily="34" charset="0"/>
                          <a:ea typeface="PMingLiU" panose="02020500000000000000" pitchFamily="18" charset="-120"/>
                          <a:cs typeface="Calibri" panose="020F0502020204030204" pitchFamily="34" charset="0"/>
                        </a:rPr>
                        <a:t>, но вашл</a:t>
                      </a:r>
                      <a:r>
                        <a:rPr lang="en-US" sz="2000" b="1">
                          <a:effectLst/>
                          <a:latin typeface="Calibri" panose="020F0502020204030204" pitchFamily="34" charset="0"/>
                          <a:ea typeface="PMingLiU" panose="02020500000000000000" pitchFamily="18" charset="-120"/>
                          <a:cs typeface="Calibri" panose="020F0502020204030204" pitchFamily="34" charset="0"/>
                        </a:rPr>
                        <a:t>и</a:t>
                      </a:r>
                      <a:r>
                        <a:rPr lang="en-US" sz="2000">
                          <a:effectLst/>
                          <a:latin typeface="Calibri" panose="020F0502020204030204" pitchFamily="34" charset="0"/>
                          <a:ea typeface="PMingLiU" panose="02020500000000000000" pitchFamily="18" charset="-120"/>
                          <a:cs typeface="Calibri" panose="020F0502020204030204" pitchFamily="34" charset="0"/>
                        </a:rPr>
                        <a:t>йын к</a:t>
                      </a:r>
                      <a:r>
                        <a:rPr lang="en-US" sz="2000" b="1">
                          <a:effectLst/>
                          <a:latin typeface="Calibri" panose="020F0502020204030204" pitchFamily="34" charset="0"/>
                          <a:ea typeface="PMingLiU" panose="02020500000000000000" pitchFamily="18" charset="-120"/>
                          <a:cs typeface="Calibri" panose="020F0502020204030204" pitchFamily="34" charset="0"/>
                        </a:rPr>
                        <a:t>е</a:t>
                      </a:r>
                      <a:r>
                        <a:rPr lang="en-US" sz="2000">
                          <a:effectLst/>
                          <a:latin typeface="Calibri" panose="020F0502020204030204" pitchFamily="34" charset="0"/>
                          <a:ea typeface="PMingLiU" panose="02020500000000000000" pitchFamily="18" charset="-120"/>
                          <a:cs typeface="Calibri" panose="020F0502020204030204" pitchFamily="34" charset="0"/>
                        </a:rPr>
                        <a:t>ртын он</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л. </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dirty="0">
                          <a:effectLst/>
                          <a:latin typeface="Calibri" panose="020F0502020204030204" pitchFamily="34" charset="0"/>
                          <a:ea typeface="PMingLiU" panose="02020500000000000000" pitchFamily="18" charset="-120"/>
                          <a:cs typeface="Calibri" panose="020F0502020204030204" pitchFamily="34" charset="0"/>
                        </a:rPr>
                        <a:t>We were supposed to meet yesterday, but we weren’t able to.</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3057309674"/>
                  </a:ext>
                </a:extLst>
              </a:tr>
            </a:tbl>
          </a:graphicData>
        </a:graphic>
      </p:graphicFrame>
      <p:sp>
        <p:nvSpPr>
          <p:cNvPr id="7" name="TextBox 6">
            <a:extLst>
              <a:ext uri="{FF2B5EF4-FFF2-40B4-BE49-F238E27FC236}">
                <a16:creationId xmlns:a16="http://schemas.microsoft.com/office/drawing/2014/main" id="{EDC23AE2-9568-41BE-A3EB-D9AFD8D8E3A3}"/>
              </a:ext>
            </a:extLst>
          </p:cNvPr>
          <p:cNvSpPr txBox="1"/>
          <p:nvPr/>
        </p:nvSpPr>
        <p:spPr>
          <a:xfrm>
            <a:off x="117140" y="2106744"/>
            <a:ext cx="1255954" cy="369332"/>
          </a:xfrm>
          <a:prstGeom prst="rect">
            <a:avLst/>
          </a:prstGeom>
          <a:noFill/>
        </p:spPr>
        <p:txBody>
          <a:bodyPr wrap="square">
            <a:spAutoFit/>
          </a:bodyPr>
          <a:lstStyle/>
          <a:p>
            <a:r>
              <a:rPr lang="en-GB" u="sng" dirty="0"/>
              <a:t>b3) -</a:t>
            </a:r>
            <a:r>
              <a:rPr lang="mi-NZ" u="sng" dirty="0"/>
              <a:t>шаш</a:t>
            </a:r>
            <a:endParaRPr lang="en-GB" u="sng" dirty="0"/>
          </a:p>
        </p:txBody>
      </p:sp>
    </p:spTree>
    <p:extLst>
      <p:ext uri="{BB962C8B-B14F-4D97-AF65-F5344CB8AC3E}">
        <p14:creationId xmlns:p14="http://schemas.microsoft.com/office/powerpoint/2010/main" val="36717908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1–2</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en-GB" sz="3600" u="sng" dirty="0">
                <a:latin typeface="Calibri" panose="020F0502020204030204" pitchFamily="34" charset="0"/>
                <a:ea typeface="Times New Roman" panose="02020603050405020304" pitchFamily="18" charset="0"/>
                <a:cs typeface="Calibri" panose="020F0502020204030204" pitchFamily="34" charset="0"/>
              </a:rPr>
              <a:t>The particles </a:t>
            </a:r>
            <a:r>
              <a:rPr lang="en-GB" sz="3600" b="1" u="sng" dirty="0" err="1">
                <a:latin typeface="Calibri" panose="020F0502020204030204" pitchFamily="34" charset="0"/>
                <a:ea typeface="Times New Roman" panose="02020603050405020304" pitchFamily="18" charset="0"/>
                <a:cs typeface="Calibri" panose="020F0502020204030204" pitchFamily="34" charset="0"/>
              </a:rPr>
              <a:t>ы</a:t>
            </a:r>
            <a:r>
              <a:rPr lang="en-GB" sz="3600" u="sng" dirty="0" err="1">
                <a:latin typeface="Calibri" panose="020F0502020204030204" pitchFamily="34" charset="0"/>
                <a:ea typeface="Times New Roman" panose="02020603050405020304" pitchFamily="18" charset="0"/>
                <a:cs typeface="Calibri" panose="020F0502020204030204" pitchFamily="34" charset="0"/>
              </a:rPr>
              <a:t>л’е</a:t>
            </a:r>
            <a:r>
              <a:rPr lang="en-GB" sz="3600" u="sng" dirty="0">
                <a:latin typeface="Calibri" panose="020F0502020204030204" pitchFamily="34" charset="0"/>
                <a:ea typeface="Times New Roman" panose="02020603050405020304" pitchFamily="18" charset="0"/>
                <a:cs typeface="Calibri" panose="020F0502020204030204" pitchFamily="34" charset="0"/>
              </a:rPr>
              <a:t> and </a:t>
            </a:r>
            <a:r>
              <a:rPr lang="en-GB" sz="3600" u="sng" dirty="0" err="1">
                <a:latin typeface="Calibri" panose="020F0502020204030204" pitchFamily="34" charset="0"/>
                <a:ea typeface="Times New Roman" panose="02020603050405020304" pitchFamily="18" charset="0"/>
                <a:cs typeface="Calibri" panose="020F0502020204030204" pitchFamily="34" charset="0"/>
              </a:rPr>
              <a:t>улм</a:t>
            </a:r>
            <a:r>
              <a:rPr lang="en-GB" sz="3600" b="1" u="sng" dirty="0" err="1">
                <a:latin typeface="Calibri" panose="020F0502020204030204" pitchFamily="34" charset="0"/>
                <a:ea typeface="Times New Roman" panose="02020603050405020304" pitchFamily="18" charset="0"/>
                <a:cs typeface="Calibri" panose="020F0502020204030204" pitchFamily="34" charset="0"/>
              </a:rPr>
              <a:t>а</a:t>
            </a:r>
            <a:r>
              <a:rPr lang="en-GB" sz="3600" u="sng" dirty="0" err="1">
                <a:latin typeface="Calibri" panose="020F0502020204030204" pitchFamily="34" charset="0"/>
                <a:ea typeface="Times New Roman" panose="02020603050405020304" pitchFamily="18" charset="0"/>
                <a:cs typeface="Calibri" panose="020F0502020204030204" pitchFamily="34" charset="0"/>
              </a:rPr>
              <a:t>ш</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11</a:t>
            </a:fld>
            <a:endParaRPr lang="en-GB"/>
          </a:p>
        </p:txBody>
      </p:sp>
      <p:sp>
        <p:nvSpPr>
          <p:cNvPr id="12" name="Content Placeholder 2">
            <a:extLst>
              <a:ext uri="{FF2B5EF4-FFF2-40B4-BE49-F238E27FC236}">
                <a16:creationId xmlns:a16="http://schemas.microsoft.com/office/drawing/2014/main" id="{E7617D78-2C53-4E22-97D1-E04188EB71A5}"/>
              </a:ext>
            </a:extLst>
          </p:cNvPr>
          <p:cNvSpPr txBox="1">
            <a:spLocks/>
          </p:cNvSpPr>
          <p:nvPr/>
        </p:nvSpPr>
        <p:spPr>
          <a:xfrm>
            <a:off x="838200" y="1457326"/>
            <a:ext cx="10515600" cy="48980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a:t>c) Past tense forms of ‘to be’</a:t>
            </a:r>
          </a:p>
        </p:txBody>
      </p:sp>
      <p:graphicFrame>
        <p:nvGraphicFramePr>
          <p:cNvPr id="6" name="Table 5">
            <a:extLst>
              <a:ext uri="{FF2B5EF4-FFF2-40B4-BE49-F238E27FC236}">
                <a16:creationId xmlns:a16="http://schemas.microsoft.com/office/drawing/2014/main" id="{E5917675-E0CA-4EAC-9896-C37CD1309A00}"/>
              </a:ext>
            </a:extLst>
          </p:cNvPr>
          <p:cNvGraphicFramePr>
            <a:graphicFrameLocks noGrp="1"/>
          </p:cNvGraphicFramePr>
          <p:nvPr>
            <p:extLst>
              <p:ext uri="{D42A27DB-BD31-4B8C-83A1-F6EECF244321}">
                <p14:modId xmlns:p14="http://schemas.microsoft.com/office/powerpoint/2010/main" val="3691787938"/>
              </p:ext>
            </p:extLst>
          </p:nvPr>
        </p:nvGraphicFramePr>
        <p:xfrm>
          <a:off x="2210276" y="2503627"/>
          <a:ext cx="7771447" cy="2810984"/>
        </p:xfrm>
        <a:graphic>
          <a:graphicData uri="http://schemas.openxmlformats.org/drawingml/2006/table">
            <a:tbl>
              <a:tblPr firstRow="1" firstCol="1" bandRow="1">
                <a:tableStyleId>{5940675A-B579-460E-94D1-54222C63F5DA}</a:tableStyleId>
              </a:tblPr>
              <a:tblGrid>
                <a:gridCol w="3897385">
                  <a:extLst>
                    <a:ext uri="{9D8B030D-6E8A-4147-A177-3AD203B41FA5}">
                      <a16:colId xmlns:a16="http://schemas.microsoft.com/office/drawing/2014/main" val="2177011191"/>
                    </a:ext>
                  </a:extLst>
                </a:gridCol>
                <a:gridCol w="3874062">
                  <a:extLst>
                    <a:ext uri="{9D8B030D-6E8A-4147-A177-3AD203B41FA5}">
                      <a16:colId xmlns:a16="http://schemas.microsoft.com/office/drawing/2014/main" val="2857490221"/>
                    </a:ext>
                  </a:extLst>
                </a:gridCol>
              </a:tblGrid>
              <a:tr h="702746">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Т</a:t>
                      </a:r>
                      <a:r>
                        <a:rPr lang="en-US" sz="2000" b="1">
                          <a:effectLst/>
                          <a:latin typeface="Calibri" panose="020F0502020204030204" pitchFamily="34" charset="0"/>
                          <a:ea typeface="PMingLiU" panose="02020500000000000000" pitchFamily="18" charset="-120"/>
                          <a:cs typeface="Calibri" panose="020F0502020204030204" pitchFamily="34" charset="0"/>
                        </a:rPr>
                        <a:t>и</a:t>
                      </a:r>
                      <a:r>
                        <a:rPr lang="en-US" sz="2000">
                          <a:effectLst/>
                          <a:latin typeface="Calibri" panose="020F0502020204030204" pitchFamily="34" charset="0"/>
                          <a:ea typeface="PMingLiU" panose="02020500000000000000" pitchFamily="18" charset="-120"/>
                          <a:cs typeface="Calibri" panose="020F0502020204030204" pitchFamily="34" charset="0"/>
                        </a:rPr>
                        <a:t>де в</a:t>
                      </a:r>
                      <a:r>
                        <a:rPr lang="en-US" sz="2000" b="1">
                          <a:effectLst/>
                          <a:latin typeface="Calibri" panose="020F0502020204030204" pitchFamily="34" charset="0"/>
                          <a:ea typeface="PMingLiU" panose="02020500000000000000" pitchFamily="18" charset="-120"/>
                          <a:cs typeface="Calibri" panose="020F0502020204030204" pitchFamily="34" charset="0"/>
                        </a:rPr>
                        <a:t>е</a:t>
                      </a:r>
                      <a:r>
                        <a:rPr lang="en-US" sz="2000">
                          <a:effectLst/>
                          <a:latin typeface="Calibri" panose="020F0502020204030204" pitchFamily="34" charset="0"/>
                          <a:ea typeface="PMingLiU" panose="02020500000000000000" pitchFamily="18" charset="-120"/>
                          <a:cs typeface="Calibri" panose="020F0502020204030204" pitchFamily="34" charset="0"/>
                        </a:rPr>
                        <a:t>рыште, шарн</a:t>
                      </a:r>
                      <a:r>
                        <a:rPr lang="en-US" sz="2000" b="1">
                          <a:effectLst/>
                          <a:latin typeface="Calibri" panose="020F0502020204030204" pitchFamily="34" charset="0"/>
                          <a:ea typeface="PMingLiU" panose="02020500000000000000" pitchFamily="18" charset="-120"/>
                          <a:cs typeface="Calibri" panose="020F0502020204030204" pitchFamily="34" charset="0"/>
                        </a:rPr>
                        <a:t>е</a:t>
                      </a:r>
                      <a:r>
                        <a:rPr lang="en-US" sz="2000">
                          <a:effectLst/>
                          <a:latin typeface="Calibri" panose="020F0502020204030204" pitchFamily="34" charset="0"/>
                          <a:ea typeface="PMingLiU" panose="02020500000000000000" pitchFamily="18" charset="-120"/>
                          <a:cs typeface="Calibri" panose="020F0502020204030204" pitchFamily="34" charset="0"/>
                        </a:rPr>
                        <a:t>м, онд</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к пӧрт </a:t>
                      </a:r>
                      <a:r>
                        <a:rPr lang="en-US" sz="2000" b="1" u="sng">
                          <a:effectLst/>
                          <a:latin typeface="Calibri" panose="020F0502020204030204" pitchFamily="34" charset="0"/>
                          <a:ea typeface="PMingLiU" panose="02020500000000000000" pitchFamily="18" charset="-120"/>
                          <a:cs typeface="Calibri" panose="020F0502020204030204" pitchFamily="34" charset="0"/>
                        </a:rPr>
                        <a:t>ы</a:t>
                      </a:r>
                      <a:r>
                        <a:rPr lang="en-US" sz="2000" u="sng">
                          <a:effectLst/>
                          <a:latin typeface="Calibri" panose="020F0502020204030204" pitchFamily="34" charset="0"/>
                          <a:ea typeface="PMingLiU" panose="02020500000000000000" pitchFamily="18" charset="-120"/>
                          <a:cs typeface="Calibri" panose="020F0502020204030204" pitchFamily="34" charset="0"/>
                        </a:rPr>
                        <a:t>л’е</a:t>
                      </a:r>
                      <a:r>
                        <a:rPr lang="en-US" sz="2000">
                          <a:effectLst/>
                          <a:latin typeface="Calibri" panose="020F0502020204030204" pitchFamily="34" charset="0"/>
                          <a:ea typeface="PMingLiU" panose="02020500000000000000" pitchFamily="18" charset="-120"/>
                          <a:cs typeface="Calibri" panose="020F0502020204030204" pitchFamily="34" charset="0"/>
                        </a:rPr>
                        <a:t>.</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I remember, there used to be a house in this place.</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885258448"/>
                  </a:ext>
                </a:extLst>
              </a:tr>
              <a:tr h="702746">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Ш</a:t>
                      </a:r>
                      <a:r>
                        <a:rPr lang="en-US" sz="2000" b="1">
                          <a:effectLst/>
                          <a:latin typeface="Calibri" panose="020F0502020204030204" pitchFamily="34" charset="0"/>
                          <a:ea typeface="PMingLiU" panose="02020500000000000000" pitchFamily="18" charset="-120"/>
                          <a:cs typeface="Calibri" panose="020F0502020204030204" pitchFamily="34" charset="0"/>
                        </a:rPr>
                        <a:t>ӱ</a:t>
                      </a:r>
                      <a:r>
                        <a:rPr lang="en-US" sz="2000">
                          <a:effectLst/>
                          <a:latin typeface="Calibri" panose="020F0502020204030204" pitchFamily="34" charset="0"/>
                          <a:ea typeface="PMingLiU" panose="02020500000000000000" pitchFamily="18" charset="-120"/>
                          <a:cs typeface="Calibri" panose="020F0502020204030204" pitchFamily="34" charset="0"/>
                        </a:rPr>
                        <a:t>дӧ ий </a:t>
                      </a:r>
                      <a:r>
                        <a:rPr lang="en-US" sz="2000" b="1">
                          <a:effectLst/>
                          <a:latin typeface="Calibri" panose="020F0502020204030204" pitchFamily="34" charset="0"/>
                          <a:ea typeface="PMingLiU" panose="02020500000000000000" pitchFamily="18" charset="-120"/>
                          <a:cs typeface="Calibri" panose="020F0502020204030204" pitchFamily="34" charset="0"/>
                        </a:rPr>
                        <a:t>о</a:t>
                      </a:r>
                      <a:r>
                        <a:rPr lang="en-US" sz="2000">
                          <a:effectLst/>
                          <a:latin typeface="Calibri" panose="020F0502020204030204" pitchFamily="34" charset="0"/>
                          <a:ea typeface="PMingLiU" panose="02020500000000000000" pitchFamily="18" charset="-120"/>
                          <a:cs typeface="Calibri" panose="020F0502020204030204" pitchFamily="34" charset="0"/>
                        </a:rPr>
                        <a:t>нчыч ялыштын</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 ч</a:t>
                      </a:r>
                      <a:r>
                        <a:rPr lang="en-US" sz="2000" b="1">
                          <a:effectLst/>
                          <a:latin typeface="Calibri" panose="020F0502020204030204" pitchFamily="34" charset="0"/>
                          <a:ea typeface="PMingLiU" panose="02020500000000000000" pitchFamily="18" charset="-120"/>
                          <a:cs typeface="Calibri" panose="020F0502020204030204" pitchFamily="34" charset="0"/>
                        </a:rPr>
                        <a:t>е</a:t>
                      </a:r>
                      <a:r>
                        <a:rPr lang="en-US" sz="2000">
                          <a:effectLst/>
                          <a:latin typeface="Calibri" panose="020F0502020204030204" pitchFamily="34" charset="0"/>
                          <a:ea typeface="PMingLiU" panose="02020500000000000000" pitchFamily="18" charset="-120"/>
                          <a:cs typeface="Calibri" panose="020F0502020204030204" pitchFamily="34" charset="0"/>
                        </a:rPr>
                        <a:t>рке </a:t>
                      </a:r>
                      <a:r>
                        <a:rPr lang="en-US" sz="2000" u="sng">
                          <a:effectLst/>
                          <a:latin typeface="Calibri" panose="020F0502020204030204" pitchFamily="34" charset="0"/>
                          <a:ea typeface="PMingLiU" panose="02020500000000000000" pitchFamily="18" charset="-120"/>
                          <a:cs typeface="Calibri" panose="020F0502020204030204" pitchFamily="34" charset="0"/>
                        </a:rPr>
                        <a:t>улм</a:t>
                      </a:r>
                      <a:r>
                        <a:rPr lang="en-US" sz="2000" b="1" u="sng">
                          <a:effectLst/>
                          <a:latin typeface="Calibri" panose="020F0502020204030204" pitchFamily="34" charset="0"/>
                          <a:ea typeface="PMingLiU" panose="02020500000000000000" pitchFamily="18" charset="-120"/>
                          <a:cs typeface="Calibri" panose="020F0502020204030204" pitchFamily="34" charset="0"/>
                        </a:rPr>
                        <a:t>а</a:t>
                      </a:r>
                      <a:r>
                        <a:rPr lang="en-US" sz="2000" u="sng">
                          <a:effectLst/>
                          <a:latin typeface="Calibri" panose="020F0502020204030204" pitchFamily="34" charset="0"/>
                          <a:ea typeface="PMingLiU" panose="02020500000000000000" pitchFamily="18" charset="-120"/>
                          <a:cs typeface="Calibri" panose="020F0502020204030204" pitchFamily="34" charset="0"/>
                        </a:rPr>
                        <a:t>ш</a:t>
                      </a:r>
                      <a:r>
                        <a:rPr lang="en-US" sz="2000">
                          <a:effectLst/>
                          <a:latin typeface="Calibri" panose="020F0502020204030204" pitchFamily="34" charset="0"/>
                          <a:ea typeface="PMingLiU" panose="02020500000000000000" pitchFamily="18" charset="-120"/>
                          <a:cs typeface="Calibri" panose="020F0502020204030204" pitchFamily="34" charset="0"/>
                        </a:rPr>
                        <a:t>.</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There was a church in our village a hundred years ago.</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3885409906"/>
                  </a:ext>
                </a:extLst>
              </a:tr>
              <a:tr h="702746">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Пет</a:t>
                      </a:r>
                      <a:r>
                        <a:rPr lang="en-US" sz="2000" b="1">
                          <a:effectLst/>
                          <a:latin typeface="Calibri" panose="020F0502020204030204" pitchFamily="34" charset="0"/>
                          <a:ea typeface="PMingLiU" panose="02020500000000000000" pitchFamily="18" charset="-120"/>
                          <a:cs typeface="Calibri" panose="020F0502020204030204" pitchFamily="34" charset="0"/>
                        </a:rPr>
                        <a:t>я</a:t>
                      </a:r>
                      <a:r>
                        <a:rPr lang="en-US" sz="2000">
                          <a:effectLst/>
                          <a:latin typeface="Calibri" panose="020F0502020204030204" pitchFamily="34" charset="0"/>
                          <a:ea typeface="PMingLiU" panose="02020500000000000000" pitchFamily="18" charset="-120"/>
                          <a:cs typeface="Calibri" panose="020F0502020204030204" pitchFamily="34" charset="0"/>
                        </a:rPr>
                        <a:t> из</a:t>
                      </a:r>
                      <a:r>
                        <a:rPr lang="en-US" sz="2000" b="1">
                          <a:effectLst/>
                          <a:latin typeface="Calibri" panose="020F0502020204030204" pitchFamily="34" charset="0"/>
                          <a:ea typeface="PMingLiU" panose="02020500000000000000" pitchFamily="18" charset="-120"/>
                          <a:cs typeface="Calibri" panose="020F0502020204030204" pitchFamily="34" charset="0"/>
                        </a:rPr>
                        <a:t>и</a:t>
                      </a:r>
                      <a:r>
                        <a:rPr lang="en-US" sz="2000">
                          <a:effectLst/>
                          <a:latin typeface="Calibri" panose="020F0502020204030204" pitchFamily="34" charset="0"/>
                          <a:ea typeface="PMingLiU" panose="02020500000000000000" pitchFamily="18" charset="-120"/>
                          <a:cs typeface="Calibri" panose="020F0502020204030204" pitchFamily="34" charset="0"/>
                        </a:rPr>
                        <a:t>ж годым</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к пеш уш</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н </a:t>
                      </a:r>
                      <a:r>
                        <a:rPr lang="en-US" sz="2000" b="1" u="sng">
                          <a:effectLst/>
                          <a:latin typeface="Calibri" panose="020F0502020204030204" pitchFamily="34" charset="0"/>
                          <a:ea typeface="PMingLiU" panose="02020500000000000000" pitchFamily="18" charset="-120"/>
                          <a:cs typeface="Calibri" panose="020F0502020204030204" pitchFamily="34" charset="0"/>
                        </a:rPr>
                        <a:t>ы</a:t>
                      </a:r>
                      <a:r>
                        <a:rPr lang="en-US" sz="2000" u="sng">
                          <a:effectLst/>
                          <a:latin typeface="Calibri" panose="020F0502020204030204" pitchFamily="34" charset="0"/>
                          <a:ea typeface="PMingLiU" panose="02020500000000000000" pitchFamily="18" charset="-120"/>
                          <a:cs typeface="Calibri" panose="020F0502020204030204" pitchFamily="34" charset="0"/>
                        </a:rPr>
                        <a:t>л’е</a:t>
                      </a:r>
                      <a:r>
                        <a:rPr lang="en-US" sz="2000">
                          <a:effectLst/>
                          <a:latin typeface="Calibri" panose="020F0502020204030204" pitchFamily="34" charset="0"/>
                          <a:ea typeface="PMingLiU" panose="02020500000000000000" pitchFamily="18" charset="-120"/>
                          <a:cs typeface="Calibri" panose="020F0502020204030204" pitchFamily="34" charset="0"/>
                        </a:rPr>
                        <a:t>.</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Petya was already quite smart when he was little.</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781251540"/>
                  </a:ext>
                </a:extLst>
              </a:tr>
              <a:tr h="702746">
                <a:tc>
                  <a:txBody>
                    <a:bodyPr/>
                    <a:lstStyle/>
                    <a:p>
                      <a:pPr algn="l"/>
                      <a:r>
                        <a:rPr lang="en-US" sz="2000" dirty="0" err="1">
                          <a:effectLst/>
                          <a:latin typeface="Calibri" panose="020F0502020204030204" pitchFamily="34" charset="0"/>
                          <a:ea typeface="PMingLiU" panose="02020500000000000000" pitchFamily="18" charset="-120"/>
                          <a:cs typeface="Calibri" panose="020F0502020204030204" pitchFamily="34" charset="0"/>
                        </a:rPr>
                        <a:t>Книг</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ште</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мемн</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н</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ешн</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нерген</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т</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в</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о</a:t>
                      </a:r>
                      <a:r>
                        <a:rPr lang="en-US" sz="2000" dirty="0" err="1">
                          <a:effectLst/>
                          <a:latin typeface="Calibri" panose="020F0502020204030204" pitchFamily="34" charset="0"/>
                          <a:ea typeface="PMingLiU" panose="02020500000000000000" pitchFamily="18" charset="-120"/>
                          <a:cs typeface="Calibri" panose="020F0502020204030204" pitchFamily="34" charset="0"/>
                        </a:rPr>
                        <a:t>зымо</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u="sng" dirty="0" err="1">
                          <a:effectLst/>
                          <a:latin typeface="Calibri" panose="020F0502020204030204" pitchFamily="34" charset="0"/>
                          <a:ea typeface="PMingLiU" panose="02020500000000000000" pitchFamily="18" charset="-120"/>
                          <a:cs typeface="Calibri" panose="020F0502020204030204" pitchFamily="34" charset="0"/>
                        </a:rPr>
                        <a:t>улм</a:t>
                      </a:r>
                      <a:r>
                        <a:rPr lang="en-US" sz="2000" b="1" u="sng" dirty="0" err="1">
                          <a:effectLst/>
                          <a:latin typeface="Calibri" panose="020F0502020204030204" pitchFamily="34" charset="0"/>
                          <a:ea typeface="PMingLiU" panose="02020500000000000000" pitchFamily="18" charset="-120"/>
                          <a:cs typeface="Calibri" panose="020F0502020204030204" pitchFamily="34" charset="0"/>
                        </a:rPr>
                        <a:t>а</a:t>
                      </a:r>
                      <a:r>
                        <a:rPr lang="en-US" sz="2000" u="sng" dirty="0" err="1">
                          <a:effectLst/>
                          <a:latin typeface="Calibri" panose="020F0502020204030204" pitchFamily="34" charset="0"/>
                          <a:ea typeface="PMingLiU" panose="02020500000000000000" pitchFamily="18" charset="-120"/>
                          <a:cs typeface="Calibri" panose="020F0502020204030204" pitchFamily="34" charset="0"/>
                        </a:rPr>
                        <a:t>ш</a:t>
                      </a:r>
                      <a:r>
                        <a:rPr lang="en-US" sz="2000" dirty="0">
                          <a:effectLst/>
                          <a:latin typeface="Calibri" panose="020F0502020204030204" pitchFamily="34" charset="0"/>
                          <a:ea typeface="PMingLiU" panose="02020500000000000000" pitchFamily="18" charset="-120"/>
                          <a:cs typeface="Calibri" panose="020F0502020204030204" pitchFamily="34" charset="0"/>
                        </a:rPr>
                        <a:t>.</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dirty="0">
                          <a:effectLst/>
                          <a:latin typeface="Calibri" panose="020F0502020204030204" pitchFamily="34" charset="0"/>
                          <a:ea typeface="PMingLiU" panose="02020500000000000000" pitchFamily="18" charset="-120"/>
                          <a:cs typeface="Calibri" panose="020F0502020204030204" pitchFamily="34" charset="0"/>
                        </a:rPr>
                        <a:t>There is something written about our family as well in the book.</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4207276951"/>
                  </a:ext>
                </a:extLst>
              </a:tr>
            </a:tbl>
          </a:graphicData>
        </a:graphic>
      </p:graphicFrame>
    </p:spTree>
    <p:extLst>
      <p:ext uri="{BB962C8B-B14F-4D97-AF65-F5344CB8AC3E}">
        <p14:creationId xmlns:p14="http://schemas.microsoft.com/office/powerpoint/2010/main" val="3540857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3</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en-GB" sz="3600" u="sng" dirty="0">
                <a:latin typeface="Calibri" panose="020F0502020204030204" pitchFamily="34" charset="0"/>
                <a:ea typeface="Times New Roman" panose="02020603050405020304" pitchFamily="18" charset="0"/>
                <a:cs typeface="Calibri" panose="020F0502020204030204" pitchFamily="34" charset="0"/>
              </a:rPr>
              <a:t>Unproductive separative marker -</a:t>
            </a:r>
            <a:r>
              <a:rPr lang="az-Cyrl-AZ" sz="3600" u="sng" dirty="0">
                <a:latin typeface="Calibri" panose="020F0502020204030204" pitchFamily="34" charset="0"/>
                <a:ea typeface="Times New Roman" panose="02020603050405020304" pitchFamily="18" charset="0"/>
                <a:cs typeface="Calibri" panose="020F0502020204030204" pitchFamily="34" charset="0"/>
              </a:rPr>
              <a:t>м</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12</a:t>
            </a:fld>
            <a:endParaRPr lang="en-GB"/>
          </a:p>
        </p:txBody>
      </p:sp>
      <p:graphicFrame>
        <p:nvGraphicFramePr>
          <p:cNvPr id="6" name="Table 5">
            <a:extLst>
              <a:ext uri="{FF2B5EF4-FFF2-40B4-BE49-F238E27FC236}">
                <a16:creationId xmlns:a16="http://schemas.microsoft.com/office/drawing/2014/main" id="{C843D14A-090D-4FF5-92F7-9F6ED31F10B3}"/>
              </a:ext>
            </a:extLst>
          </p:cNvPr>
          <p:cNvGraphicFramePr>
            <a:graphicFrameLocks noGrp="1"/>
          </p:cNvGraphicFramePr>
          <p:nvPr/>
        </p:nvGraphicFramePr>
        <p:xfrm>
          <a:off x="878541" y="1905000"/>
          <a:ext cx="10434918" cy="1524000"/>
        </p:xfrm>
        <a:graphic>
          <a:graphicData uri="http://schemas.openxmlformats.org/drawingml/2006/table">
            <a:tbl>
              <a:tblPr firstRow="1" firstCol="1" bandRow="1" bandCol="1">
                <a:tableStyleId>{5940675A-B579-460E-94D1-54222C63F5DA}</a:tableStyleId>
              </a:tblPr>
              <a:tblGrid>
                <a:gridCol w="1739153">
                  <a:extLst>
                    <a:ext uri="{9D8B030D-6E8A-4147-A177-3AD203B41FA5}">
                      <a16:colId xmlns:a16="http://schemas.microsoft.com/office/drawing/2014/main" val="3516037305"/>
                    </a:ext>
                  </a:extLst>
                </a:gridCol>
                <a:gridCol w="1739153">
                  <a:extLst>
                    <a:ext uri="{9D8B030D-6E8A-4147-A177-3AD203B41FA5}">
                      <a16:colId xmlns:a16="http://schemas.microsoft.com/office/drawing/2014/main" val="48159698"/>
                    </a:ext>
                  </a:extLst>
                </a:gridCol>
                <a:gridCol w="1739153">
                  <a:extLst>
                    <a:ext uri="{9D8B030D-6E8A-4147-A177-3AD203B41FA5}">
                      <a16:colId xmlns:a16="http://schemas.microsoft.com/office/drawing/2014/main" val="4095550699"/>
                    </a:ext>
                  </a:extLst>
                </a:gridCol>
                <a:gridCol w="1739153">
                  <a:extLst>
                    <a:ext uri="{9D8B030D-6E8A-4147-A177-3AD203B41FA5}">
                      <a16:colId xmlns:a16="http://schemas.microsoft.com/office/drawing/2014/main" val="1902310651"/>
                    </a:ext>
                  </a:extLst>
                </a:gridCol>
                <a:gridCol w="1739153">
                  <a:extLst>
                    <a:ext uri="{9D8B030D-6E8A-4147-A177-3AD203B41FA5}">
                      <a16:colId xmlns:a16="http://schemas.microsoft.com/office/drawing/2014/main" val="3050626715"/>
                    </a:ext>
                  </a:extLst>
                </a:gridCol>
                <a:gridCol w="1739153">
                  <a:extLst>
                    <a:ext uri="{9D8B030D-6E8A-4147-A177-3AD203B41FA5}">
                      <a16:colId xmlns:a16="http://schemas.microsoft.com/office/drawing/2014/main" val="1558021383"/>
                    </a:ext>
                  </a:extLst>
                </a:gridCol>
              </a:tblGrid>
              <a:tr h="0">
                <a:tc gridSpan="2">
                  <a:txBody>
                    <a:bodyPr/>
                    <a:lstStyle/>
                    <a:p>
                      <a:pPr algn="ctr"/>
                      <a:r>
                        <a:rPr lang="en-US" sz="2000" b="1" dirty="0">
                          <a:effectLst/>
                          <a:latin typeface="Calibri" panose="020F0502020204030204" pitchFamily="34" charset="0"/>
                          <a:ea typeface="PMingLiU" panose="02020500000000000000" pitchFamily="18" charset="-120"/>
                          <a:cs typeface="Calibri" panose="020F0502020204030204" pitchFamily="34" charset="0"/>
                        </a:rPr>
                        <a:t>Motion toward</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tc hMerge="1">
                  <a:txBody>
                    <a:bodyPr/>
                    <a:lstStyle/>
                    <a:p>
                      <a:endParaRPr lang="en-GB"/>
                    </a:p>
                  </a:txBody>
                  <a:tcPr/>
                </a:tc>
                <a:tc gridSpan="2">
                  <a:txBody>
                    <a:bodyPr/>
                    <a:lstStyle/>
                    <a:p>
                      <a:pPr algn="ctr"/>
                      <a:r>
                        <a:rPr lang="en-US" sz="2000" b="1" dirty="0">
                          <a:effectLst/>
                          <a:latin typeface="Calibri" panose="020F0502020204030204" pitchFamily="34" charset="0"/>
                          <a:ea typeface="PMingLiU" panose="02020500000000000000" pitchFamily="18" charset="-120"/>
                          <a:cs typeface="Calibri" panose="020F0502020204030204" pitchFamily="34" charset="0"/>
                        </a:rPr>
                        <a:t>No motion</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tc hMerge="1">
                  <a:txBody>
                    <a:bodyPr/>
                    <a:lstStyle/>
                    <a:p>
                      <a:endParaRPr lang="en-GB"/>
                    </a:p>
                  </a:txBody>
                  <a:tcPr/>
                </a:tc>
                <a:tc gridSpan="2">
                  <a:txBody>
                    <a:bodyPr/>
                    <a:lstStyle/>
                    <a:p>
                      <a:pPr algn="ctr"/>
                      <a:r>
                        <a:rPr lang="en-US" sz="2000" b="1" dirty="0">
                          <a:effectLst/>
                          <a:latin typeface="Calibri" panose="020F0502020204030204" pitchFamily="34" charset="0"/>
                          <a:ea typeface="PMingLiU" panose="02020500000000000000" pitchFamily="18" charset="-120"/>
                          <a:cs typeface="Calibri" panose="020F0502020204030204" pitchFamily="34" charset="0"/>
                        </a:rPr>
                        <a:t>Motion away from</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L w="38100" cap="flat" cmpd="sng" algn="ctr">
                      <a:solidFill>
                        <a:schemeClr val="tx1"/>
                      </a:solid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2079365393"/>
                  </a:ext>
                </a:extLst>
              </a:tr>
              <a:tr h="182880">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касв</a:t>
                      </a:r>
                      <a:r>
                        <a:rPr lang="en-US" sz="2000" b="1">
                          <a:effectLst/>
                          <a:latin typeface="Calibri" panose="020F0502020204030204" pitchFamily="34" charset="0"/>
                          <a:ea typeface="PMingLiU" panose="02020500000000000000" pitchFamily="18" charset="-120"/>
                          <a:cs typeface="Calibri" panose="020F0502020204030204" pitchFamily="34" charset="0"/>
                        </a:rPr>
                        <a:t>е</a:t>
                      </a:r>
                      <a:r>
                        <a:rPr lang="en-US" sz="2000">
                          <a:effectLst/>
                          <a:latin typeface="Calibri" panose="020F0502020204030204" pitchFamily="34" charset="0"/>
                          <a:ea typeface="PMingLiU" panose="02020500000000000000" pitchFamily="18" charset="-120"/>
                          <a:cs typeface="Calibri" panose="020F0502020204030204" pitchFamily="34" charset="0"/>
                        </a:rPr>
                        <a:t>к(е)</a:t>
                      </a:r>
                      <a:endParaRPr lang="en-GB" sz="2000">
                        <a:effectLst/>
                        <a:latin typeface="Calibri" panose="020F0502020204030204" pitchFamily="34" charset="0"/>
                        <a:ea typeface="PMingLiU" panose="02020500000000000000" pitchFamily="18" charset="-120"/>
                        <a:cs typeface="Lucida Grande"/>
                      </a:endParaRPr>
                    </a:p>
                    <a:p>
                      <a:pPr algn="l"/>
                      <a:r>
                        <a:rPr lang="en-US" sz="2000">
                          <a:effectLst/>
                          <a:latin typeface="Calibri" panose="020F0502020204030204" pitchFamily="34" charset="0"/>
                          <a:ea typeface="PMingLiU" panose="02020500000000000000" pitchFamily="18" charset="-120"/>
                          <a:cs typeface="Calibri" panose="020F0502020204030204" pitchFamily="34" charset="0"/>
                        </a:rPr>
                        <a:t>касвел</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н</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38100" cap="flat" cmpd="sng" algn="ctr">
                      <a:no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algn="l"/>
                      <a:r>
                        <a:rPr lang="en-US" sz="2000" dirty="0">
                          <a:effectLst/>
                          <a:latin typeface="Calibri" panose="020F0502020204030204" pitchFamily="34" charset="0"/>
                          <a:ea typeface="PMingLiU" panose="02020500000000000000" pitchFamily="18" charset="-120"/>
                          <a:cs typeface="Calibri" panose="020F0502020204030204" pitchFamily="34" charset="0"/>
                        </a:rPr>
                        <a:t>(into the) west</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l"/>
                      <a:r>
                        <a:rPr lang="en-US" sz="2000" dirty="0" err="1">
                          <a:effectLst/>
                          <a:latin typeface="Calibri" panose="020F0502020204030204" pitchFamily="34" charset="0"/>
                          <a:ea typeface="PMingLiU" panose="02020500000000000000" pitchFamily="18" charset="-120"/>
                          <a:cs typeface="Calibri" panose="020F0502020204030204" pitchFamily="34" charset="0"/>
                        </a:rPr>
                        <a:t>касв</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е</a:t>
                      </a:r>
                      <a:r>
                        <a:rPr lang="en-US" sz="2000" dirty="0" err="1">
                          <a:effectLst/>
                          <a:latin typeface="Calibri" panose="020F0502020204030204" pitchFamily="34" charset="0"/>
                          <a:ea typeface="PMingLiU" panose="02020500000000000000" pitchFamily="18" charset="-120"/>
                          <a:cs typeface="Calibri" panose="020F0502020204030204" pitchFamily="34" charset="0"/>
                        </a:rPr>
                        <a:t>лне</a:t>
                      </a:r>
                      <a:endParaRPr lang="en-GB" sz="2000" dirty="0">
                        <a:effectLst/>
                        <a:latin typeface="Calibri" panose="020F0502020204030204" pitchFamily="34" charset="0"/>
                        <a:ea typeface="PMingLiU" panose="02020500000000000000" pitchFamily="18" charset="-120"/>
                        <a:cs typeface="Lucida Grande"/>
                      </a:endParaRPr>
                    </a:p>
                    <a:p>
                      <a:pPr algn="l"/>
                      <a:r>
                        <a:rPr lang="en-US" sz="2000" dirty="0" err="1">
                          <a:effectLst/>
                          <a:latin typeface="Calibri" panose="020F0502020204030204" pitchFamily="34" charset="0"/>
                          <a:ea typeface="PMingLiU" panose="02020500000000000000" pitchFamily="18" charset="-120"/>
                          <a:cs typeface="Calibri" panose="020F0502020204030204" pitchFamily="34" charset="0"/>
                        </a:rPr>
                        <a:t>касвел</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н</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algn="l"/>
                      <a:r>
                        <a:rPr lang="en-US" sz="2000" dirty="0">
                          <a:effectLst/>
                          <a:latin typeface="Calibri" panose="020F0502020204030204" pitchFamily="34" charset="0"/>
                          <a:ea typeface="PMingLiU" panose="02020500000000000000" pitchFamily="18" charset="-120"/>
                          <a:cs typeface="Calibri" panose="020F0502020204030204" pitchFamily="34" charset="0"/>
                        </a:rPr>
                        <a:t>(in the) west</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касв</a:t>
                      </a:r>
                      <a:r>
                        <a:rPr lang="en-US" sz="2000" b="1">
                          <a:effectLst/>
                          <a:latin typeface="Calibri" panose="020F0502020204030204" pitchFamily="34" charset="0"/>
                          <a:ea typeface="PMingLiU" panose="02020500000000000000" pitchFamily="18" charset="-120"/>
                          <a:cs typeface="Calibri" panose="020F0502020204030204" pitchFamily="34" charset="0"/>
                        </a:rPr>
                        <a:t>е</a:t>
                      </a:r>
                      <a:r>
                        <a:rPr lang="en-US" sz="2000">
                          <a:effectLst/>
                          <a:latin typeface="Calibri" panose="020F0502020204030204" pitchFamily="34" charset="0"/>
                          <a:ea typeface="PMingLiU" panose="02020500000000000000" pitchFamily="18" charset="-120"/>
                          <a:cs typeface="Calibri" panose="020F0502020204030204" pitchFamily="34" charset="0"/>
                        </a:rPr>
                        <a:t>ч(ын)</a:t>
                      </a:r>
                      <a:endParaRPr lang="en-GB" sz="2000">
                        <a:effectLst/>
                        <a:latin typeface="Calibri" panose="020F0502020204030204" pitchFamily="34" charset="0"/>
                        <a:ea typeface="PMingLiU" panose="02020500000000000000" pitchFamily="18" charset="-120"/>
                        <a:cs typeface="Lucida Grande"/>
                      </a:endParaRPr>
                    </a:p>
                    <a:p>
                      <a:pPr algn="l"/>
                      <a:r>
                        <a:rPr lang="en-US" sz="2000">
                          <a:effectLst/>
                          <a:latin typeface="Calibri" panose="020F0502020204030204" pitchFamily="34" charset="0"/>
                          <a:ea typeface="PMingLiU" panose="02020500000000000000" pitchFamily="18" charset="-120"/>
                          <a:cs typeface="Calibri" panose="020F0502020204030204" pitchFamily="34" charset="0"/>
                        </a:rPr>
                        <a:t>касв</a:t>
                      </a:r>
                      <a:r>
                        <a:rPr lang="en-US" sz="2000" b="1">
                          <a:effectLst/>
                          <a:latin typeface="Calibri" panose="020F0502020204030204" pitchFamily="34" charset="0"/>
                          <a:ea typeface="PMingLiU" panose="02020500000000000000" pitchFamily="18" charset="-120"/>
                          <a:cs typeface="Calibri" panose="020F0502020204030204" pitchFamily="34" charset="0"/>
                        </a:rPr>
                        <a:t>е</a:t>
                      </a:r>
                      <a:r>
                        <a:rPr lang="en-US" sz="2000">
                          <a:effectLst/>
                          <a:latin typeface="Calibri" panose="020F0502020204030204" pitchFamily="34" charset="0"/>
                          <a:ea typeface="PMingLiU" panose="02020500000000000000" pitchFamily="18" charset="-120"/>
                          <a:cs typeface="Calibri" panose="020F0502020204030204" pitchFamily="34" charset="0"/>
                        </a:rPr>
                        <a:t>лым</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algn="l"/>
                      <a:r>
                        <a:rPr lang="en-US" sz="2000" dirty="0">
                          <a:effectLst/>
                          <a:latin typeface="Calibri" panose="020F0502020204030204" pitchFamily="34" charset="0"/>
                          <a:ea typeface="PMingLiU" panose="02020500000000000000" pitchFamily="18" charset="-120"/>
                          <a:cs typeface="Calibri" panose="020F0502020204030204" pitchFamily="34" charset="0"/>
                        </a:rPr>
                        <a:t>from the west</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R w="381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35208273"/>
                  </a:ext>
                </a:extLst>
              </a:tr>
              <a:tr h="182880">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олымб</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к(е)</a:t>
                      </a:r>
                      <a:endParaRPr lang="en-GB" sz="2000">
                        <a:effectLst/>
                        <a:latin typeface="Calibri" panose="020F0502020204030204" pitchFamily="34" charset="0"/>
                        <a:ea typeface="PMingLiU" panose="02020500000000000000" pitchFamily="18" charset="-120"/>
                        <a:cs typeface="Lucida Grande"/>
                      </a:endParaRPr>
                    </a:p>
                    <a:p>
                      <a:pPr algn="l"/>
                      <a:r>
                        <a:rPr lang="en-US" sz="2000">
                          <a:effectLst/>
                          <a:latin typeface="Calibri" panose="020F0502020204030204" pitchFamily="34" charset="0"/>
                          <a:ea typeface="PMingLiU" panose="02020500000000000000" pitchFamily="18" charset="-120"/>
                          <a:cs typeface="Calibri" panose="020F0502020204030204" pitchFamily="34" charset="0"/>
                        </a:rPr>
                        <a:t>олымбал</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н</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38100" cap="flat" cmpd="sng" algn="ctr">
                      <a:noFill/>
                      <a:prstDash val="solid"/>
                      <a:round/>
                      <a:headEnd type="none" w="med" len="med"/>
                      <a:tailEnd type="none" w="med" len="med"/>
                    </a:lnL>
                    <a:lnB w="38100" cap="flat" cmpd="sng" algn="ctr">
                      <a:noFill/>
                      <a:prstDash val="solid"/>
                      <a:round/>
                      <a:headEnd type="none" w="med" len="med"/>
                      <a:tailEnd type="none" w="med" len="med"/>
                    </a:lnB>
                  </a:tcPr>
                </a:tc>
                <a:tc>
                  <a:txBody>
                    <a:bodyPr/>
                    <a:lstStyle/>
                    <a:p>
                      <a:pPr algn="l"/>
                      <a:r>
                        <a:rPr lang="en-US" sz="2000" dirty="0">
                          <a:effectLst/>
                          <a:latin typeface="Calibri" panose="020F0502020204030204" pitchFamily="34" charset="0"/>
                          <a:ea typeface="PMingLiU" panose="02020500000000000000" pitchFamily="18" charset="-120"/>
                          <a:cs typeface="Calibri" panose="020F0502020204030204" pitchFamily="34" charset="0"/>
                        </a:rPr>
                        <a:t>onto the bench</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R w="38100" cap="flat" cmpd="sng" algn="ctr">
                      <a:solidFill>
                        <a:schemeClr val="tx1"/>
                      </a:solidFill>
                      <a:prstDash val="solid"/>
                      <a:round/>
                      <a:headEnd type="none" w="med" len="med"/>
                      <a:tailEnd type="none" w="med" len="med"/>
                    </a:lnR>
                    <a:lnB w="38100" cap="flat" cmpd="sng" algn="ctr">
                      <a:noFill/>
                      <a:prstDash val="solid"/>
                      <a:round/>
                      <a:headEnd type="none" w="med" len="med"/>
                      <a:tailEnd type="none" w="med" len="med"/>
                    </a:lnB>
                  </a:tcP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олымб</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лне</a:t>
                      </a:r>
                      <a:endParaRPr lang="en-GB" sz="2000">
                        <a:effectLst/>
                        <a:latin typeface="Calibri" panose="020F0502020204030204" pitchFamily="34" charset="0"/>
                        <a:ea typeface="PMingLiU" panose="02020500000000000000" pitchFamily="18" charset="-120"/>
                        <a:cs typeface="Lucida Grande"/>
                      </a:endParaRPr>
                    </a:p>
                    <a:p>
                      <a:pPr algn="l"/>
                      <a:r>
                        <a:rPr lang="en-US" sz="2000">
                          <a:effectLst/>
                          <a:latin typeface="Calibri" panose="020F0502020204030204" pitchFamily="34" charset="0"/>
                          <a:ea typeface="PMingLiU" panose="02020500000000000000" pitchFamily="18" charset="-120"/>
                          <a:cs typeface="Calibri" panose="020F0502020204030204" pitchFamily="34" charset="0"/>
                        </a:rPr>
                        <a:t>олымбал</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н</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38100" cap="flat" cmpd="sng" algn="ctr">
                      <a:solidFill>
                        <a:schemeClr val="tx1"/>
                      </a:solidFill>
                      <a:prstDash val="solid"/>
                      <a:round/>
                      <a:headEnd type="none" w="med" len="med"/>
                      <a:tailEnd type="none" w="med" len="med"/>
                    </a:lnL>
                    <a:lnB w="38100" cap="flat" cmpd="sng" algn="ctr">
                      <a:noFill/>
                      <a:prstDash val="solid"/>
                      <a:round/>
                      <a:headEnd type="none" w="med" len="med"/>
                      <a:tailEnd type="none" w="med" len="med"/>
                    </a:lnB>
                  </a:tcPr>
                </a:tc>
                <a:tc>
                  <a:txBody>
                    <a:bodyPr/>
                    <a:lstStyle/>
                    <a:p>
                      <a:pPr algn="l"/>
                      <a:r>
                        <a:rPr lang="en-US" sz="2000" dirty="0">
                          <a:effectLst/>
                          <a:latin typeface="Calibri" panose="020F0502020204030204" pitchFamily="34" charset="0"/>
                          <a:ea typeface="PMingLiU" panose="02020500000000000000" pitchFamily="18" charset="-120"/>
                          <a:cs typeface="Calibri" panose="020F0502020204030204" pitchFamily="34" charset="0"/>
                        </a:rPr>
                        <a:t>on the bench</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R w="38100" cap="flat" cmpd="sng" algn="ctr">
                      <a:solidFill>
                        <a:schemeClr val="tx1"/>
                      </a:solidFill>
                      <a:prstDash val="solid"/>
                      <a:round/>
                      <a:headEnd type="none" w="med" len="med"/>
                      <a:tailEnd type="none" w="med" len="med"/>
                    </a:lnR>
                    <a:lnB w="38100" cap="flat" cmpd="sng" algn="ctr">
                      <a:noFill/>
                      <a:prstDash val="solid"/>
                      <a:round/>
                      <a:headEnd type="none" w="med" len="med"/>
                      <a:tailEnd type="none" w="med" len="med"/>
                    </a:lnB>
                  </a:tcP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олымб</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ч(ын)</a:t>
                      </a:r>
                      <a:endParaRPr lang="en-GB" sz="2000">
                        <a:effectLst/>
                        <a:latin typeface="Calibri" panose="020F0502020204030204" pitchFamily="34" charset="0"/>
                        <a:ea typeface="PMingLiU" panose="02020500000000000000" pitchFamily="18" charset="-120"/>
                        <a:cs typeface="Lucida Grande"/>
                      </a:endParaRPr>
                    </a:p>
                    <a:p>
                      <a:pPr algn="l"/>
                      <a:r>
                        <a:rPr lang="en-US" sz="2000">
                          <a:effectLst/>
                          <a:latin typeface="Calibri" panose="020F0502020204030204" pitchFamily="34" charset="0"/>
                          <a:ea typeface="PMingLiU" panose="02020500000000000000" pitchFamily="18" charset="-120"/>
                          <a:cs typeface="Calibri" panose="020F0502020204030204" pitchFamily="34" charset="0"/>
                        </a:rPr>
                        <a:t>олымб</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лым</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38100" cap="flat" cmpd="sng" algn="ctr">
                      <a:solidFill>
                        <a:schemeClr val="tx1"/>
                      </a:solidFill>
                      <a:prstDash val="solid"/>
                      <a:round/>
                      <a:headEnd type="none" w="med" len="med"/>
                      <a:tailEnd type="none" w="med" len="med"/>
                    </a:lnL>
                    <a:lnB w="38100" cap="flat" cmpd="sng" algn="ctr">
                      <a:noFill/>
                      <a:prstDash val="solid"/>
                      <a:round/>
                      <a:headEnd type="none" w="med" len="med"/>
                      <a:tailEnd type="none" w="med" len="med"/>
                    </a:lnB>
                  </a:tcPr>
                </a:tc>
                <a:tc>
                  <a:txBody>
                    <a:bodyPr/>
                    <a:lstStyle/>
                    <a:p>
                      <a:pPr algn="l"/>
                      <a:r>
                        <a:rPr lang="en-US" sz="2000" dirty="0">
                          <a:effectLst/>
                          <a:latin typeface="Calibri" panose="020F0502020204030204" pitchFamily="34" charset="0"/>
                          <a:ea typeface="PMingLiU" panose="02020500000000000000" pitchFamily="18" charset="-120"/>
                          <a:cs typeface="Calibri" panose="020F0502020204030204" pitchFamily="34" charset="0"/>
                        </a:rPr>
                        <a:t>from the bench</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R w="38100" cap="flat" cmpd="sng" algn="ctr">
                      <a:noFill/>
                      <a:prstDash val="solid"/>
                      <a:round/>
                      <a:headEnd type="none" w="med" len="med"/>
                      <a:tailEnd type="none" w="med" len="med"/>
                    </a:lnR>
                    <a:lnB w="38100" cap="flat" cmpd="sng" algn="ctr">
                      <a:noFill/>
                      <a:prstDash val="solid"/>
                      <a:round/>
                      <a:headEnd type="none" w="med" len="med"/>
                      <a:tailEnd type="none" w="med" len="med"/>
                    </a:lnB>
                  </a:tcPr>
                </a:tc>
                <a:extLst>
                  <a:ext uri="{0D108BD9-81ED-4DB2-BD59-A6C34878D82A}">
                    <a16:rowId xmlns:a16="http://schemas.microsoft.com/office/drawing/2014/main" val="18946157"/>
                  </a:ext>
                </a:extLst>
              </a:tr>
            </a:tbl>
          </a:graphicData>
        </a:graphic>
      </p:graphicFrame>
      <p:sp>
        <p:nvSpPr>
          <p:cNvPr id="16" name="Rectangle 15">
            <a:extLst>
              <a:ext uri="{FF2B5EF4-FFF2-40B4-BE49-F238E27FC236}">
                <a16:creationId xmlns:a16="http://schemas.microsoft.com/office/drawing/2014/main" id="{63DA806C-1338-4B2F-8E19-A8CCCFA67503}"/>
              </a:ext>
            </a:extLst>
          </p:cNvPr>
          <p:cNvSpPr/>
          <p:nvPr/>
        </p:nvSpPr>
        <p:spPr>
          <a:xfrm>
            <a:off x="7864327" y="2242207"/>
            <a:ext cx="1484068" cy="52250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B99715B4-C4DA-48A3-B426-0BDF933CAB74}"/>
              </a:ext>
            </a:extLst>
          </p:cNvPr>
          <p:cNvSpPr/>
          <p:nvPr/>
        </p:nvSpPr>
        <p:spPr>
          <a:xfrm>
            <a:off x="7864327" y="2874217"/>
            <a:ext cx="1484068" cy="52250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03631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3</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en-GB" sz="3600" u="sng" dirty="0">
                <a:latin typeface="Calibri" panose="020F0502020204030204" pitchFamily="34" charset="0"/>
                <a:ea typeface="Times New Roman" panose="02020603050405020304" pitchFamily="18" charset="0"/>
                <a:cs typeface="Calibri" panose="020F0502020204030204" pitchFamily="34" charset="0"/>
              </a:rPr>
              <a:t>Unproductive separative marker -</a:t>
            </a:r>
            <a:r>
              <a:rPr lang="az-Cyrl-AZ" sz="3600" u="sng" dirty="0">
                <a:latin typeface="Calibri" panose="020F0502020204030204" pitchFamily="34" charset="0"/>
                <a:ea typeface="Times New Roman" panose="02020603050405020304" pitchFamily="18" charset="0"/>
                <a:cs typeface="Calibri" panose="020F0502020204030204" pitchFamily="34" charset="0"/>
              </a:rPr>
              <a:t>м</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13</a:t>
            </a:fld>
            <a:endParaRPr lang="en-GB"/>
          </a:p>
        </p:txBody>
      </p:sp>
      <p:graphicFrame>
        <p:nvGraphicFramePr>
          <p:cNvPr id="6" name="Table 5">
            <a:extLst>
              <a:ext uri="{FF2B5EF4-FFF2-40B4-BE49-F238E27FC236}">
                <a16:creationId xmlns:a16="http://schemas.microsoft.com/office/drawing/2014/main" id="{C843D14A-090D-4FF5-92F7-9F6ED31F10B3}"/>
              </a:ext>
            </a:extLst>
          </p:cNvPr>
          <p:cNvGraphicFramePr>
            <a:graphicFrameLocks noGrp="1"/>
          </p:cNvGraphicFramePr>
          <p:nvPr>
            <p:extLst>
              <p:ext uri="{D42A27DB-BD31-4B8C-83A1-F6EECF244321}">
                <p14:modId xmlns:p14="http://schemas.microsoft.com/office/powerpoint/2010/main" val="702651482"/>
              </p:ext>
            </p:extLst>
          </p:nvPr>
        </p:nvGraphicFramePr>
        <p:xfrm>
          <a:off x="878541" y="1905000"/>
          <a:ext cx="10434918" cy="1524000"/>
        </p:xfrm>
        <a:graphic>
          <a:graphicData uri="http://schemas.openxmlformats.org/drawingml/2006/table">
            <a:tbl>
              <a:tblPr firstRow="1" firstCol="1" bandRow="1" bandCol="1">
                <a:tableStyleId>{5940675A-B579-460E-94D1-54222C63F5DA}</a:tableStyleId>
              </a:tblPr>
              <a:tblGrid>
                <a:gridCol w="1739153">
                  <a:extLst>
                    <a:ext uri="{9D8B030D-6E8A-4147-A177-3AD203B41FA5}">
                      <a16:colId xmlns:a16="http://schemas.microsoft.com/office/drawing/2014/main" val="3516037305"/>
                    </a:ext>
                  </a:extLst>
                </a:gridCol>
                <a:gridCol w="1739153">
                  <a:extLst>
                    <a:ext uri="{9D8B030D-6E8A-4147-A177-3AD203B41FA5}">
                      <a16:colId xmlns:a16="http://schemas.microsoft.com/office/drawing/2014/main" val="48159698"/>
                    </a:ext>
                  </a:extLst>
                </a:gridCol>
                <a:gridCol w="1739153">
                  <a:extLst>
                    <a:ext uri="{9D8B030D-6E8A-4147-A177-3AD203B41FA5}">
                      <a16:colId xmlns:a16="http://schemas.microsoft.com/office/drawing/2014/main" val="4095550699"/>
                    </a:ext>
                  </a:extLst>
                </a:gridCol>
                <a:gridCol w="1739153">
                  <a:extLst>
                    <a:ext uri="{9D8B030D-6E8A-4147-A177-3AD203B41FA5}">
                      <a16:colId xmlns:a16="http://schemas.microsoft.com/office/drawing/2014/main" val="1902310651"/>
                    </a:ext>
                  </a:extLst>
                </a:gridCol>
                <a:gridCol w="1739153">
                  <a:extLst>
                    <a:ext uri="{9D8B030D-6E8A-4147-A177-3AD203B41FA5}">
                      <a16:colId xmlns:a16="http://schemas.microsoft.com/office/drawing/2014/main" val="3050626715"/>
                    </a:ext>
                  </a:extLst>
                </a:gridCol>
                <a:gridCol w="1739153">
                  <a:extLst>
                    <a:ext uri="{9D8B030D-6E8A-4147-A177-3AD203B41FA5}">
                      <a16:colId xmlns:a16="http://schemas.microsoft.com/office/drawing/2014/main" val="1558021383"/>
                    </a:ext>
                  </a:extLst>
                </a:gridCol>
              </a:tblGrid>
              <a:tr h="0">
                <a:tc gridSpan="2">
                  <a:txBody>
                    <a:bodyPr/>
                    <a:lstStyle/>
                    <a:p>
                      <a:pPr algn="ctr"/>
                      <a:r>
                        <a:rPr lang="en-US" sz="2000" b="1" dirty="0">
                          <a:effectLst/>
                          <a:latin typeface="Calibri" panose="020F0502020204030204" pitchFamily="34" charset="0"/>
                          <a:ea typeface="PMingLiU" panose="02020500000000000000" pitchFamily="18" charset="-120"/>
                          <a:cs typeface="Calibri" panose="020F0502020204030204" pitchFamily="34" charset="0"/>
                        </a:rPr>
                        <a:t>Motion toward</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tc hMerge="1">
                  <a:txBody>
                    <a:bodyPr/>
                    <a:lstStyle/>
                    <a:p>
                      <a:endParaRPr lang="en-GB"/>
                    </a:p>
                  </a:txBody>
                  <a:tcPr/>
                </a:tc>
                <a:tc gridSpan="2">
                  <a:txBody>
                    <a:bodyPr/>
                    <a:lstStyle/>
                    <a:p>
                      <a:pPr algn="ctr"/>
                      <a:r>
                        <a:rPr lang="en-US" sz="2000" b="1" dirty="0">
                          <a:effectLst/>
                          <a:latin typeface="Calibri" panose="020F0502020204030204" pitchFamily="34" charset="0"/>
                          <a:ea typeface="PMingLiU" panose="02020500000000000000" pitchFamily="18" charset="-120"/>
                          <a:cs typeface="Calibri" panose="020F0502020204030204" pitchFamily="34" charset="0"/>
                        </a:rPr>
                        <a:t>No motion</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tc hMerge="1">
                  <a:txBody>
                    <a:bodyPr/>
                    <a:lstStyle/>
                    <a:p>
                      <a:endParaRPr lang="en-GB"/>
                    </a:p>
                  </a:txBody>
                  <a:tcPr/>
                </a:tc>
                <a:tc gridSpan="2">
                  <a:txBody>
                    <a:bodyPr/>
                    <a:lstStyle/>
                    <a:p>
                      <a:pPr algn="ctr"/>
                      <a:r>
                        <a:rPr lang="en-US" sz="2000" b="1" dirty="0">
                          <a:effectLst/>
                          <a:latin typeface="Calibri" panose="020F0502020204030204" pitchFamily="34" charset="0"/>
                          <a:ea typeface="PMingLiU" panose="02020500000000000000" pitchFamily="18" charset="-120"/>
                          <a:cs typeface="Calibri" panose="020F0502020204030204" pitchFamily="34" charset="0"/>
                        </a:rPr>
                        <a:t>Motion away from</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L w="38100" cap="flat" cmpd="sng" algn="ctr">
                      <a:solidFill>
                        <a:schemeClr val="tx1"/>
                      </a:solid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2079365393"/>
                  </a:ext>
                </a:extLst>
              </a:tr>
              <a:tr h="182880">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касв</a:t>
                      </a:r>
                      <a:r>
                        <a:rPr lang="en-US" sz="2000" b="1">
                          <a:effectLst/>
                          <a:latin typeface="Calibri" panose="020F0502020204030204" pitchFamily="34" charset="0"/>
                          <a:ea typeface="PMingLiU" panose="02020500000000000000" pitchFamily="18" charset="-120"/>
                          <a:cs typeface="Calibri" panose="020F0502020204030204" pitchFamily="34" charset="0"/>
                        </a:rPr>
                        <a:t>е</a:t>
                      </a:r>
                      <a:r>
                        <a:rPr lang="en-US" sz="2000">
                          <a:effectLst/>
                          <a:latin typeface="Calibri" panose="020F0502020204030204" pitchFamily="34" charset="0"/>
                          <a:ea typeface="PMingLiU" panose="02020500000000000000" pitchFamily="18" charset="-120"/>
                          <a:cs typeface="Calibri" panose="020F0502020204030204" pitchFamily="34" charset="0"/>
                        </a:rPr>
                        <a:t>к(е)</a:t>
                      </a:r>
                      <a:endParaRPr lang="en-GB" sz="2000">
                        <a:effectLst/>
                        <a:latin typeface="Calibri" panose="020F0502020204030204" pitchFamily="34" charset="0"/>
                        <a:ea typeface="PMingLiU" panose="02020500000000000000" pitchFamily="18" charset="-120"/>
                        <a:cs typeface="Lucida Grande"/>
                      </a:endParaRPr>
                    </a:p>
                    <a:p>
                      <a:pPr algn="l"/>
                      <a:r>
                        <a:rPr lang="en-US" sz="2000">
                          <a:effectLst/>
                          <a:latin typeface="Calibri" panose="020F0502020204030204" pitchFamily="34" charset="0"/>
                          <a:ea typeface="PMingLiU" panose="02020500000000000000" pitchFamily="18" charset="-120"/>
                          <a:cs typeface="Calibri" panose="020F0502020204030204" pitchFamily="34" charset="0"/>
                        </a:rPr>
                        <a:t>касвел</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н</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38100" cap="flat" cmpd="sng" algn="ctr">
                      <a:no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algn="l"/>
                      <a:r>
                        <a:rPr lang="en-US" sz="2000" dirty="0">
                          <a:effectLst/>
                          <a:latin typeface="Calibri" panose="020F0502020204030204" pitchFamily="34" charset="0"/>
                          <a:ea typeface="PMingLiU" panose="02020500000000000000" pitchFamily="18" charset="-120"/>
                          <a:cs typeface="Calibri" panose="020F0502020204030204" pitchFamily="34" charset="0"/>
                        </a:rPr>
                        <a:t>(into the) west</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l"/>
                      <a:r>
                        <a:rPr lang="en-US" sz="2000" dirty="0" err="1">
                          <a:effectLst/>
                          <a:latin typeface="Calibri" panose="020F0502020204030204" pitchFamily="34" charset="0"/>
                          <a:ea typeface="PMingLiU" panose="02020500000000000000" pitchFamily="18" charset="-120"/>
                          <a:cs typeface="Calibri" panose="020F0502020204030204" pitchFamily="34" charset="0"/>
                        </a:rPr>
                        <a:t>касв</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е</a:t>
                      </a:r>
                      <a:r>
                        <a:rPr lang="en-US" sz="2000" dirty="0" err="1">
                          <a:effectLst/>
                          <a:latin typeface="Calibri" panose="020F0502020204030204" pitchFamily="34" charset="0"/>
                          <a:ea typeface="PMingLiU" panose="02020500000000000000" pitchFamily="18" charset="-120"/>
                          <a:cs typeface="Calibri" panose="020F0502020204030204" pitchFamily="34" charset="0"/>
                        </a:rPr>
                        <a:t>лне</a:t>
                      </a:r>
                      <a:endParaRPr lang="en-GB" sz="2000" dirty="0">
                        <a:effectLst/>
                        <a:latin typeface="Calibri" panose="020F0502020204030204" pitchFamily="34" charset="0"/>
                        <a:ea typeface="PMingLiU" panose="02020500000000000000" pitchFamily="18" charset="-120"/>
                        <a:cs typeface="Lucida Grande"/>
                      </a:endParaRPr>
                    </a:p>
                    <a:p>
                      <a:pPr algn="l"/>
                      <a:r>
                        <a:rPr lang="en-US" sz="2000" dirty="0" err="1">
                          <a:effectLst/>
                          <a:latin typeface="Calibri" panose="020F0502020204030204" pitchFamily="34" charset="0"/>
                          <a:ea typeface="PMingLiU" panose="02020500000000000000" pitchFamily="18" charset="-120"/>
                          <a:cs typeface="Calibri" panose="020F0502020204030204" pitchFamily="34" charset="0"/>
                        </a:rPr>
                        <a:t>касвел</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н</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algn="l"/>
                      <a:r>
                        <a:rPr lang="en-US" sz="2000" dirty="0">
                          <a:effectLst/>
                          <a:latin typeface="Calibri" panose="020F0502020204030204" pitchFamily="34" charset="0"/>
                          <a:ea typeface="PMingLiU" panose="02020500000000000000" pitchFamily="18" charset="-120"/>
                          <a:cs typeface="Calibri" panose="020F0502020204030204" pitchFamily="34" charset="0"/>
                        </a:rPr>
                        <a:t>(in the) west</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касв</a:t>
                      </a:r>
                      <a:r>
                        <a:rPr lang="en-US" sz="2000" b="1">
                          <a:effectLst/>
                          <a:latin typeface="Calibri" panose="020F0502020204030204" pitchFamily="34" charset="0"/>
                          <a:ea typeface="PMingLiU" panose="02020500000000000000" pitchFamily="18" charset="-120"/>
                          <a:cs typeface="Calibri" panose="020F0502020204030204" pitchFamily="34" charset="0"/>
                        </a:rPr>
                        <a:t>е</a:t>
                      </a:r>
                      <a:r>
                        <a:rPr lang="en-US" sz="2000">
                          <a:effectLst/>
                          <a:latin typeface="Calibri" panose="020F0502020204030204" pitchFamily="34" charset="0"/>
                          <a:ea typeface="PMingLiU" panose="02020500000000000000" pitchFamily="18" charset="-120"/>
                          <a:cs typeface="Calibri" panose="020F0502020204030204" pitchFamily="34" charset="0"/>
                        </a:rPr>
                        <a:t>ч(ын)</a:t>
                      </a:r>
                      <a:endParaRPr lang="en-GB" sz="2000">
                        <a:effectLst/>
                        <a:latin typeface="Calibri" panose="020F0502020204030204" pitchFamily="34" charset="0"/>
                        <a:ea typeface="PMingLiU" panose="02020500000000000000" pitchFamily="18" charset="-120"/>
                        <a:cs typeface="Lucida Grande"/>
                      </a:endParaRPr>
                    </a:p>
                    <a:p>
                      <a:pPr algn="l"/>
                      <a:r>
                        <a:rPr lang="en-US" sz="2000">
                          <a:effectLst/>
                          <a:latin typeface="Calibri" panose="020F0502020204030204" pitchFamily="34" charset="0"/>
                          <a:ea typeface="PMingLiU" panose="02020500000000000000" pitchFamily="18" charset="-120"/>
                          <a:cs typeface="Calibri" panose="020F0502020204030204" pitchFamily="34" charset="0"/>
                        </a:rPr>
                        <a:t>касв</a:t>
                      </a:r>
                      <a:r>
                        <a:rPr lang="en-US" sz="2000" b="1">
                          <a:effectLst/>
                          <a:latin typeface="Calibri" panose="020F0502020204030204" pitchFamily="34" charset="0"/>
                          <a:ea typeface="PMingLiU" panose="02020500000000000000" pitchFamily="18" charset="-120"/>
                          <a:cs typeface="Calibri" panose="020F0502020204030204" pitchFamily="34" charset="0"/>
                        </a:rPr>
                        <a:t>е</a:t>
                      </a:r>
                      <a:r>
                        <a:rPr lang="en-US" sz="2000">
                          <a:effectLst/>
                          <a:latin typeface="Calibri" panose="020F0502020204030204" pitchFamily="34" charset="0"/>
                          <a:ea typeface="PMingLiU" panose="02020500000000000000" pitchFamily="18" charset="-120"/>
                          <a:cs typeface="Calibri" panose="020F0502020204030204" pitchFamily="34" charset="0"/>
                        </a:rPr>
                        <a:t>лым</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algn="l"/>
                      <a:r>
                        <a:rPr lang="en-US" sz="2000" dirty="0">
                          <a:effectLst/>
                          <a:latin typeface="Calibri" panose="020F0502020204030204" pitchFamily="34" charset="0"/>
                          <a:ea typeface="PMingLiU" panose="02020500000000000000" pitchFamily="18" charset="-120"/>
                          <a:cs typeface="Calibri" panose="020F0502020204030204" pitchFamily="34" charset="0"/>
                        </a:rPr>
                        <a:t>from the west</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R w="381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35208273"/>
                  </a:ext>
                </a:extLst>
              </a:tr>
              <a:tr h="182880">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олымб</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к(е)</a:t>
                      </a:r>
                      <a:endParaRPr lang="en-GB" sz="2000">
                        <a:effectLst/>
                        <a:latin typeface="Calibri" panose="020F0502020204030204" pitchFamily="34" charset="0"/>
                        <a:ea typeface="PMingLiU" panose="02020500000000000000" pitchFamily="18" charset="-120"/>
                        <a:cs typeface="Lucida Grande"/>
                      </a:endParaRPr>
                    </a:p>
                    <a:p>
                      <a:pPr algn="l"/>
                      <a:r>
                        <a:rPr lang="en-US" sz="2000">
                          <a:effectLst/>
                          <a:latin typeface="Calibri" panose="020F0502020204030204" pitchFamily="34" charset="0"/>
                          <a:ea typeface="PMingLiU" panose="02020500000000000000" pitchFamily="18" charset="-120"/>
                          <a:cs typeface="Calibri" panose="020F0502020204030204" pitchFamily="34" charset="0"/>
                        </a:rPr>
                        <a:t>олымбал</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н</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38100" cap="flat" cmpd="sng" algn="ctr">
                      <a:noFill/>
                      <a:prstDash val="solid"/>
                      <a:round/>
                      <a:headEnd type="none" w="med" len="med"/>
                      <a:tailEnd type="none" w="med" len="med"/>
                    </a:lnL>
                    <a:lnB w="38100" cap="flat" cmpd="sng" algn="ctr">
                      <a:noFill/>
                      <a:prstDash val="solid"/>
                      <a:round/>
                      <a:headEnd type="none" w="med" len="med"/>
                      <a:tailEnd type="none" w="med" len="med"/>
                    </a:lnB>
                  </a:tcPr>
                </a:tc>
                <a:tc>
                  <a:txBody>
                    <a:bodyPr/>
                    <a:lstStyle/>
                    <a:p>
                      <a:pPr algn="l"/>
                      <a:r>
                        <a:rPr lang="en-US" sz="2000" dirty="0">
                          <a:effectLst/>
                          <a:latin typeface="Calibri" panose="020F0502020204030204" pitchFamily="34" charset="0"/>
                          <a:ea typeface="PMingLiU" panose="02020500000000000000" pitchFamily="18" charset="-120"/>
                          <a:cs typeface="Calibri" panose="020F0502020204030204" pitchFamily="34" charset="0"/>
                        </a:rPr>
                        <a:t>onto the bench</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R w="38100" cap="flat" cmpd="sng" algn="ctr">
                      <a:solidFill>
                        <a:schemeClr val="tx1"/>
                      </a:solidFill>
                      <a:prstDash val="solid"/>
                      <a:round/>
                      <a:headEnd type="none" w="med" len="med"/>
                      <a:tailEnd type="none" w="med" len="med"/>
                    </a:lnR>
                    <a:lnB w="38100" cap="flat" cmpd="sng" algn="ctr">
                      <a:noFill/>
                      <a:prstDash val="solid"/>
                      <a:round/>
                      <a:headEnd type="none" w="med" len="med"/>
                      <a:tailEnd type="none" w="med" len="med"/>
                    </a:lnB>
                  </a:tcP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олымб</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лне</a:t>
                      </a:r>
                      <a:endParaRPr lang="en-GB" sz="2000">
                        <a:effectLst/>
                        <a:latin typeface="Calibri" panose="020F0502020204030204" pitchFamily="34" charset="0"/>
                        <a:ea typeface="PMingLiU" panose="02020500000000000000" pitchFamily="18" charset="-120"/>
                        <a:cs typeface="Lucida Grande"/>
                      </a:endParaRPr>
                    </a:p>
                    <a:p>
                      <a:pPr algn="l"/>
                      <a:r>
                        <a:rPr lang="en-US" sz="2000">
                          <a:effectLst/>
                          <a:latin typeface="Calibri" panose="020F0502020204030204" pitchFamily="34" charset="0"/>
                          <a:ea typeface="PMingLiU" panose="02020500000000000000" pitchFamily="18" charset="-120"/>
                          <a:cs typeface="Calibri" panose="020F0502020204030204" pitchFamily="34" charset="0"/>
                        </a:rPr>
                        <a:t>олымбал</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н</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38100" cap="flat" cmpd="sng" algn="ctr">
                      <a:solidFill>
                        <a:schemeClr val="tx1"/>
                      </a:solidFill>
                      <a:prstDash val="solid"/>
                      <a:round/>
                      <a:headEnd type="none" w="med" len="med"/>
                      <a:tailEnd type="none" w="med" len="med"/>
                    </a:lnL>
                    <a:lnB w="38100" cap="flat" cmpd="sng" algn="ctr">
                      <a:noFill/>
                      <a:prstDash val="solid"/>
                      <a:round/>
                      <a:headEnd type="none" w="med" len="med"/>
                      <a:tailEnd type="none" w="med" len="med"/>
                    </a:lnB>
                  </a:tcPr>
                </a:tc>
                <a:tc>
                  <a:txBody>
                    <a:bodyPr/>
                    <a:lstStyle/>
                    <a:p>
                      <a:pPr algn="l"/>
                      <a:r>
                        <a:rPr lang="en-US" sz="2000" dirty="0">
                          <a:effectLst/>
                          <a:latin typeface="Calibri" panose="020F0502020204030204" pitchFamily="34" charset="0"/>
                          <a:ea typeface="PMingLiU" panose="02020500000000000000" pitchFamily="18" charset="-120"/>
                          <a:cs typeface="Calibri" panose="020F0502020204030204" pitchFamily="34" charset="0"/>
                        </a:rPr>
                        <a:t>on the bench</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R w="38100" cap="flat" cmpd="sng" algn="ctr">
                      <a:solidFill>
                        <a:schemeClr val="tx1"/>
                      </a:solidFill>
                      <a:prstDash val="solid"/>
                      <a:round/>
                      <a:headEnd type="none" w="med" len="med"/>
                      <a:tailEnd type="none" w="med" len="med"/>
                    </a:lnR>
                    <a:lnB w="38100" cap="flat" cmpd="sng" algn="ctr">
                      <a:noFill/>
                      <a:prstDash val="solid"/>
                      <a:round/>
                      <a:headEnd type="none" w="med" len="med"/>
                      <a:tailEnd type="none" w="med" len="med"/>
                    </a:lnB>
                  </a:tcP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олымб</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ч(ын)</a:t>
                      </a:r>
                      <a:endParaRPr lang="en-GB" sz="2000">
                        <a:effectLst/>
                        <a:latin typeface="Calibri" panose="020F0502020204030204" pitchFamily="34" charset="0"/>
                        <a:ea typeface="PMingLiU" panose="02020500000000000000" pitchFamily="18" charset="-120"/>
                        <a:cs typeface="Lucida Grande"/>
                      </a:endParaRPr>
                    </a:p>
                    <a:p>
                      <a:pPr algn="l"/>
                      <a:r>
                        <a:rPr lang="en-US" sz="2000">
                          <a:effectLst/>
                          <a:latin typeface="Calibri" panose="020F0502020204030204" pitchFamily="34" charset="0"/>
                          <a:ea typeface="PMingLiU" panose="02020500000000000000" pitchFamily="18" charset="-120"/>
                          <a:cs typeface="Calibri" panose="020F0502020204030204" pitchFamily="34" charset="0"/>
                        </a:rPr>
                        <a:t>олымб</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лым</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38100" cap="flat" cmpd="sng" algn="ctr">
                      <a:solidFill>
                        <a:schemeClr val="tx1"/>
                      </a:solidFill>
                      <a:prstDash val="solid"/>
                      <a:round/>
                      <a:headEnd type="none" w="med" len="med"/>
                      <a:tailEnd type="none" w="med" len="med"/>
                    </a:lnL>
                    <a:lnB w="38100" cap="flat" cmpd="sng" algn="ctr">
                      <a:noFill/>
                      <a:prstDash val="solid"/>
                      <a:round/>
                      <a:headEnd type="none" w="med" len="med"/>
                      <a:tailEnd type="none" w="med" len="med"/>
                    </a:lnB>
                  </a:tcPr>
                </a:tc>
                <a:tc>
                  <a:txBody>
                    <a:bodyPr/>
                    <a:lstStyle/>
                    <a:p>
                      <a:pPr algn="l"/>
                      <a:r>
                        <a:rPr lang="en-US" sz="2000" dirty="0">
                          <a:effectLst/>
                          <a:latin typeface="Calibri" panose="020F0502020204030204" pitchFamily="34" charset="0"/>
                          <a:ea typeface="PMingLiU" panose="02020500000000000000" pitchFamily="18" charset="-120"/>
                          <a:cs typeface="Calibri" panose="020F0502020204030204" pitchFamily="34" charset="0"/>
                        </a:rPr>
                        <a:t>from the bench</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R w="38100" cap="flat" cmpd="sng" algn="ctr">
                      <a:noFill/>
                      <a:prstDash val="solid"/>
                      <a:round/>
                      <a:headEnd type="none" w="med" len="med"/>
                      <a:tailEnd type="none" w="med" len="med"/>
                    </a:lnR>
                    <a:lnB w="38100" cap="flat" cmpd="sng" algn="ctr">
                      <a:noFill/>
                      <a:prstDash val="solid"/>
                      <a:round/>
                      <a:headEnd type="none" w="med" len="med"/>
                      <a:tailEnd type="none" w="med" len="med"/>
                    </a:lnB>
                  </a:tcPr>
                </a:tc>
                <a:extLst>
                  <a:ext uri="{0D108BD9-81ED-4DB2-BD59-A6C34878D82A}">
                    <a16:rowId xmlns:a16="http://schemas.microsoft.com/office/drawing/2014/main" val="18946157"/>
                  </a:ext>
                </a:extLst>
              </a:tr>
            </a:tbl>
          </a:graphicData>
        </a:graphic>
      </p:graphicFrame>
      <p:graphicFrame>
        <p:nvGraphicFramePr>
          <p:cNvPr id="7" name="Table 6">
            <a:extLst>
              <a:ext uri="{FF2B5EF4-FFF2-40B4-BE49-F238E27FC236}">
                <a16:creationId xmlns:a16="http://schemas.microsoft.com/office/drawing/2014/main" id="{6F2AB195-FCD8-4628-819B-5052AF93A6E3}"/>
              </a:ext>
            </a:extLst>
          </p:cNvPr>
          <p:cNvGraphicFramePr>
            <a:graphicFrameLocks noGrp="1"/>
          </p:cNvGraphicFramePr>
          <p:nvPr>
            <p:extLst>
              <p:ext uri="{D42A27DB-BD31-4B8C-83A1-F6EECF244321}">
                <p14:modId xmlns:p14="http://schemas.microsoft.com/office/powerpoint/2010/main" val="4108290613"/>
              </p:ext>
            </p:extLst>
          </p:nvPr>
        </p:nvGraphicFramePr>
        <p:xfrm>
          <a:off x="913952" y="3756480"/>
          <a:ext cx="10364096" cy="2557868"/>
        </p:xfrm>
        <a:graphic>
          <a:graphicData uri="http://schemas.openxmlformats.org/drawingml/2006/table">
            <a:tbl>
              <a:tblPr firstRow="1" firstCol="1" bandRow="1" bandCol="1">
                <a:tableStyleId>{5940675A-B579-460E-94D1-54222C63F5DA}</a:tableStyleId>
              </a:tblPr>
              <a:tblGrid>
                <a:gridCol w="5182048">
                  <a:extLst>
                    <a:ext uri="{9D8B030D-6E8A-4147-A177-3AD203B41FA5}">
                      <a16:colId xmlns:a16="http://schemas.microsoft.com/office/drawing/2014/main" val="74538648"/>
                    </a:ext>
                  </a:extLst>
                </a:gridCol>
                <a:gridCol w="5182048">
                  <a:extLst>
                    <a:ext uri="{9D8B030D-6E8A-4147-A177-3AD203B41FA5}">
                      <a16:colId xmlns:a16="http://schemas.microsoft.com/office/drawing/2014/main" val="3447220210"/>
                    </a:ext>
                  </a:extLst>
                </a:gridCol>
              </a:tblGrid>
              <a:tr h="426311">
                <a:tc>
                  <a:txBody>
                    <a:bodyPr/>
                    <a:lstStyle/>
                    <a:p>
                      <a:pPr algn="l"/>
                      <a:r>
                        <a:rPr lang="en-US" sz="2000" u="sng" dirty="0" err="1">
                          <a:effectLst/>
                          <a:latin typeface="Calibri" panose="020F0502020204030204" pitchFamily="34" charset="0"/>
                          <a:ea typeface="PMingLiU" panose="02020500000000000000" pitchFamily="18" charset="-120"/>
                          <a:cs typeface="Calibri" panose="020F0502020204030204" pitchFamily="34" charset="0"/>
                        </a:rPr>
                        <a:t>Касв</a:t>
                      </a:r>
                      <a:r>
                        <a:rPr lang="en-US" sz="2000" b="1" u="sng" dirty="0" err="1">
                          <a:effectLst/>
                          <a:latin typeface="Calibri" panose="020F0502020204030204" pitchFamily="34" charset="0"/>
                          <a:ea typeface="PMingLiU" panose="02020500000000000000" pitchFamily="18" charset="-120"/>
                          <a:cs typeface="Calibri" panose="020F0502020204030204" pitchFamily="34" charset="0"/>
                        </a:rPr>
                        <a:t>е</a:t>
                      </a:r>
                      <a:r>
                        <a:rPr lang="en-US" sz="2000" u="sng" dirty="0" err="1">
                          <a:effectLst/>
                          <a:latin typeface="Calibri" panose="020F0502020204030204" pitchFamily="34" charset="0"/>
                          <a:ea typeface="PMingLiU" panose="02020500000000000000" pitchFamily="18" charset="-120"/>
                          <a:cs typeface="Calibri" panose="020F0502020204030204" pitchFamily="34" charset="0"/>
                        </a:rPr>
                        <a:t>лым</a:t>
                      </a:r>
                      <a:r>
                        <a:rPr lang="en-US" sz="2000" u="sng"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ви</a:t>
                      </a:r>
                      <a:r>
                        <a:rPr lang="en-US" sz="2000" b="1" dirty="0" err="1">
                          <a:effectLst/>
                          <a:latin typeface="Calibri" panose="020F0502020204030204" pitchFamily="34" charset="0"/>
                          <a:ea typeface="PMingLiU" panose="02020500000000000000" pitchFamily="18" charset="-120"/>
                          <a:cs typeface="Calibri" panose="020F0502020204030204" pitchFamily="34" charset="0"/>
                        </a:rPr>
                        <a:t>я</a:t>
                      </a:r>
                      <a:r>
                        <a:rPr lang="en-US" sz="2000" dirty="0" err="1">
                          <a:effectLst/>
                          <a:latin typeface="Calibri" panose="020F0502020204030204" pitchFamily="34" charset="0"/>
                          <a:ea typeface="PMingLiU" panose="02020500000000000000" pitchFamily="18" charset="-120"/>
                          <a:cs typeface="Calibri" panose="020F0502020204030204" pitchFamily="34" charset="0"/>
                        </a:rPr>
                        <a:t>н</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мард</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е</a:t>
                      </a:r>
                      <a:r>
                        <a:rPr lang="en-US" sz="2000" dirty="0" err="1">
                          <a:effectLst/>
                          <a:latin typeface="Calibri" panose="020F0502020204030204" pitchFamily="34" charset="0"/>
                          <a:ea typeface="PMingLiU" panose="02020500000000000000" pitchFamily="18" charset="-120"/>
                          <a:cs typeface="Calibri" panose="020F0502020204030204" pitchFamily="34" charset="0"/>
                        </a:rPr>
                        <a:t>ж</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пуал</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е</a:t>
                      </a:r>
                      <a:r>
                        <a:rPr lang="en-US" sz="200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dirty="0">
                          <a:effectLst/>
                          <a:latin typeface="Calibri" panose="020F0502020204030204" pitchFamily="34" charset="0"/>
                          <a:ea typeface="PMingLiU" panose="02020500000000000000" pitchFamily="18" charset="-120"/>
                          <a:cs typeface="Calibri" panose="020F0502020204030204" pitchFamily="34" charset="0"/>
                        </a:rPr>
                        <a:t>.</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A strong wind is blowing from the west.</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516540370"/>
                  </a:ext>
                </a:extLst>
              </a:tr>
              <a:tr h="426311">
                <a:tc>
                  <a:txBody>
                    <a:bodyPr/>
                    <a:lstStyle/>
                    <a:p>
                      <a:pPr algn="l"/>
                      <a:r>
                        <a:rPr lang="en-US" sz="2000" u="sng" dirty="0" err="1">
                          <a:effectLst/>
                          <a:latin typeface="Calibri" panose="020F0502020204030204" pitchFamily="34" charset="0"/>
                          <a:ea typeface="PMingLiU" panose="02020500000000000000" pitchFamily="18" charset="-120"/>
                          <a:cs typeface="Calibri" panose="020F0502020204030204" pitchFamily="34" charset="0"/>
                        </a:rPr>
                        <a:t>Йӱдв</a:t>
                      </a:r>
                      <a:r>
                        <a:rPr lang="en-US" sz="2000" b="1" u="sng" dirty="0" err="1">
                          <a:effectLst/>
                          <a:latin typeface="Calibri" panose="020F0502020204030204" pitchFamily="34" charset="0"/>
                          <a:ea typeface="PMingLiU" panose="02020500000000000000" pitchFamily="18" charset="-120"/>
                          <a:cs typeface="Calibri" panose="020F0502020204030204" pitchFamily="34" charset="0"/>
                        </a:rPr>
                        <a:t>е</a:t>
                      </a:r>
                      <a:r>
                        <a:rPr lang="en-US" sz="2000" u="sng" dirty="0" err="1">
                          <a:effectLst/>
                          <a:latin typeface="Calibri" panose="020F0502020204030204" pitchFamily="34" charset="0"/>
                          <a:ea typeface="PMingLiU" panose="02020500000000000000" pitchFamily="18" charset="-120"/>
                          <a:cs typeface="Calibri" panose="020F0502020204030204" pitchFamily="34" charset="0"/>
                        </a:rPr>
                        <a:t>лым</a:t>
                      </a:r>
                      <a:r>
                        <a:rPr lang="en-US" sz="2000" u="sng"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мемн</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н</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д</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е</a:t>
                      </a:r>
                      <a:r>
                        <a:rPr lang="en-US" sz="2000" dirty="0" err="1">
                          <a:effectLst/>
                          <a:latin typeface="Calibri" panose="020F0502020204030204" pitchFamily="34" charset="0"/>
                          <a:ea typeface="PMingLiU" panose="02020500000000000000" pitchFamily="18" charset="-120"/>
                          <a:cs typeface="Calibri" panose="020F0502020204030204" pitchFamily="34" charset="0"/>
                        </a:rPr>
                        <a:t>ке</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цикл</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о</a:t>
                      </a:r>
                      <a:r>
                        <a:rPr lang="en-US" sz="2000" dirty="0" err="1">
                          <a:effectLst/>
                          <a:latin typeface="Calibri" panose="020F0502020204030204" pitchFamily="34" charset="0"/>
                          <a:ea typeface="PMingLiU" panose="02020500000000000000" pitchFamily="18" charset="-120"/>
                          <a:cs typeface="Calibri" panose="020F0502020204030204" pitchFamily="34" charset="0"/>
                        </a:rPr>
                        <a:t>н</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лишем</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е</a:t>
                      </a:r>
                      <a:r>
                        <a:rPr lang="en-US" sz="200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dirty="0">
                          <a:effectLst/>
                          <a:latin typeface="Calibri" panose="020F0502020204030204" pitchFamily="34" charset="0"/>
                          <a:ea typeface="PMingLiU" panose="02020500000000000000" pitchFamily="18" charset="-120"/>
                          <a:cs typeface="Calibri" panose="020F0502020204030204" pitchFamily="34" charset="0"/>
                        </a:rPr>
                        <a:t>.</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A cyclone is approaching from the north.</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3873478431"/>
                  </a:ext>
                </a:extLst>
              </a:tr>
              <a:tr h="852623">
                <a:tc>
                  <a:txBody>
                    <a:bodyPr/>
                    <a:lstStyle/>
                    <a:p>
                      <a:pPr algn="l"/>
                      <a:r>
                        <a:rPr lang="en-US" sz="2000" u="sng">
                          <a:effectLst/>
                          <a:latin typeface="Calibri" panose="020F0502020204030204" pitchFamily="34" charset="0"/>
                          <a:ea typeface="PMingLiU" panose="02020500000000000000" pitchFamily="18" charset="-120"/>
                          <a:cs typeface="Calibri" panose="020F0502020204030204" pitchFamily="34" charset="0"/>
                        </a:rPr>
                        <a:t>Мемн</a:t>
                      </a:r>
                      <a:r>
                        <a:rPr lang="en-US" sz="2000" b="1" u="sng">
                          <a:effectLst/>
                          <a:latin typeface="Calibri" panose="020F0502020204030204" pitchFamily="34" charset="0"/>
                          <a:ea typeface="PMingLiU" panose="02020500000000000000" pitchFamily="18" charset="-120"/>
                          <a:cs typeface="Calibri" panose="020F0502020204030204" pitchFamily="34" charset="0"/>
                        </a:rPr>
                        <a:t>а</a:t>
                      </a:r>
                      <a:r>
                        <a:rPr lang="en-US" sz="2000" u="sng">
                          <a:effectLst/>
                          <a:latin typeface="Calibri" panose="020F0502020204030204" pitchFamily="34" charset="0"/>
                          <a:ea typeface="PMingLiU" panose="02020500000000000000" pitchFamily="18" charset="-120"/>
                          <a:cs typeface="Calibri" panose="020F0502020204030204" pitchFamily="34" charset="0"/>
                        </a:rPr>
                        <a:t>н м</a:t>
                      </a:r>
                      <a:r>
                        <a:rPr lang="en-US" sz="2000" b="1" u="sng">
                          <a:effectLst/>
                          <a:latin typeface="Calibri" panose="020F0502020204030204" pitchFamily="34" charset="0"/>
                          <a:ea typeface="PMingLiU" panose="02020500000000000000" pitchFamily="18" charset="-120"/>
                          <a:cs typeface="Calibri" panose="020F0502020204030204" pitchFamily="34" charset="0"/>
                        </a:rPr>
                        <a:t>о</a:t>
                      </a:r>
                      <a:r>
                        <a:rPr lang="en-US" sz="2000" u="sng">
                          <a:effectLst/>
                          <a:latin typeface="Calibri" panose="020F0502020204030204" pitchFamily="34" charset="0"/>
                          <a:ea typeface="PMingLiU" panose="02020500000000000000" pitchFamily="18" charset="-120"/>
                          <a:cs typeface="Calibri" panose="020F0502020204030204" pitchFamily="34" charset="0"/>
                        </a:rPr>
                        <a:t>гырым </a:t>
                      </a:r>
                      <a:r>
                        <a:rPr lang="en-US" sz="2000">
                          <a:effectLst/>
                          <a:latin typeface="Calibri" panose="020F0502020204030204" pitchFamily="34" charset="0"/>
                          <a:ea typeface="PMingLiU" panose="02020500000000000000" pitchFamily="18" charset="-120"/>
                          <a:cs typeface="Calibri" panose="020F0502020204030204" pitchFamily="34" charset="0"/>
                        </a:rPr>
                        <a:t>к</a:t>
                      </a:r>
                      <a:r>
                        <a:rPr lang="en-US" sz="2000" b="1">
                          <a:effectLst/>
                          <a:latin typeface="Calibri" panose="020F0502020204030204" pitchFamily="34" charset="0"/>
                          <a:ea typeface="PMingLiU" panose="02020500000000000000" pitchFamily="18" charset="-120"/>
                          <a:cs typeface="Calibri" panose="020F0502020204030204" pitchFamily="34" charset="0"/>
                        </a:rPr>
                        <a:t>е</a:t>
                      </a:r>
                      <a:r>
                        <a:rPr lang="en-US" sz="2000">
                          <a:effectLst/>
                          <a:latin typeface="Calibri" panose="020F0502020204030204" pitchFamily="34" charset="0"/>
                          <a:ea typeface="PMingLiU" panose="02020500000000000000" pitchFamily="18" charset="-120"/>
                          <a:cs typeface="Calibri" panose="020F0502020204030204" pitchFamily="34" charset="0"/>
                        </a:rPr>
                        <a:t>ртме с</a:t>
                      </a:r>
                      <a:r>
                        <a:rPr lang="en-US" sz="2000" b="1">
                          <a:effectLst/>
                          <a:latin typeface="Calibri" panose="020F0502020204030204" pitchFamily="34" charset="0"/>
                          <a:ea typeface="PMingLiU" panose="02020500000000000000" pitchFamily="18" charset="-120"/>
                          <a:cs typeface="Calibri" panose="020F0502020204030204" pitchFamily="34" charset="0"/>
                        </a:rPr>
                        <a:t>е</a:t>
                      </a:r>
                      <a:r>
                        <a:rPr lang="en-US" sz="2000">
                          <a:effectLst/>
                          <a:latin typeface="Calibri" panose="020F0502020204030204" pitchFamily="34" charset="0"/>
                          <a:ea typeface="PMingLiU" panose="02020500000000000000" pitchFamily="18" charset="-120"/>
                          <a:cs typeface="Calibri" panose="020F0502020204030204" pitchFamily="34" charset="0"/>
                        </a:rPr>
                        <a:t>мын полш</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ш сӧрен</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dirty="0">
                          <a:effectLst/>
                          <a:latin typeface="Calibri" panose="020F0502020204030204" pitchFamily="34" charset="0"/>
                          <a:ea typeface="PMingLiU" panose="02020500000000000000" pitchFamily="18" charset="-120"/>
                          <a:cs typeface="Calibri" panose="020F0502020204030204" pitchFamily="34" charset="0"/>
                        </a:rPr>
                        <a:t>We from our side promise to help as much as we can.</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270068537"/>
                  </a:ext>
                </a:extLst>
              </a:tr>
              <a:tr h="852623">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Те м</a:t>
                      </a:r>
                      <a:r>
                        <a:rPr lang="en-US" sz="2000" b="1">
                          <a:effectLst/>
                          <a:latin typeface="Calibri" panose="020F0502020204030204" pitchFamily="34" charset="0"/>
                          <a:ea typeface="PMingLiU" panose="02020500000000000000" pitchFamily="18" charset="-120"/>
                          <a:cs typeface="Calibri" panose="020F0502020204030204" pitchFamily="34" charset="0"/>
                        </a:rPr>
                        <a:t>ы</a:t>
                      </a:r>
                      <a:r>
                        <a:rPr lang="en-US" sz="2000">
                          <a:effectLst/>
                          <a:latin typeface="Calibri" panose="020F0502020204030204" pitchFamily="34" charset="0"/>
                          <a:ea typeface="PMingLiU" panose="02020500000000000000" pitchFamily="18" charset="-120"/>
                          <a:cs typeface="Calibri" panose="020F0502020204030204" pitchFamily="34" charset="0"/>
                        </a:rPr>
                        <a:t>йым англичанл</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 туныктед</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 гын, мый </a:t>
                      </a:r>
                      <a:r>
                        <a:rPr lang="en-US" sz="2000" u="sng">
                          <a:effectLst/>
                          <a:latin typeface="Calibri" panose="020F0502020204030204" pitchFamily="34" charset="0"/>
                          <a:ea typeface="PMingLiU" panose="02020500000000000000" pitchFamily="18" charset="-120"/>
                          <a:cs typeface="Calibri" panose="020F0502020204030204" pitchFamily="34" charset="0"/>
                        </a:rPr>
                        <a:t>шке в</a:t>
                      </a:r>
                      <a:r>
                        <a:rPr lang="en-US" sz="2000" b="1" u="sng">
                          <a:effectLst/>
                          <a:latin typeface="Calibri" panose="020F0502020204030204" pitchFamily="34" charset="0"/>
                          <a:ea typeface="PMingLiU" panose="02020500000000000000" pitchFamily="18" charset="-120"/>
                          <a:cs typeface="Calibri" panose="020F0502020204030204" pitchFamily="34" charset="0"/>
                        </a:rPr>
                        <a:t>е</a:t>
                      </a:r>
                      <a:r>
                        <a:rPr lang="en-US" sz="2000" u="sng">
                          <a:effectLst/>
                          <a:latin typeface="Calibri" panose="020F0502020204030204" pitchFamily="34" charset="0"/>
                          <a:ea typeface="PMingLiU" panose="02020500000000000000" pitchFamily="18" charset="-120"/>
                          <a:cs typeface="Calibri" panose="020F0502020204030204" pitchFamily="34" charset="0"/>
                        </a:rPr>
                        <a:t>лым</a:t>
                      </a:r>
                      <a:r>
                        <a:rPr lang="en-US" sz="2000">
                          <a:effectLst/>
                          <a:latin typeface="Calibri" panose="020F0502020204030204" pitchFamily="34" charset="0"/>
                          <a:ea typeface="PMingLiU" panose="02020500000000000000" pitchFamily="18" charset="-120"/>
                          <a:cs typeface="Calibri" panose="020F0502020204030204" pitchFamily="34" charset="0"/>
                        </a:rPr>
                        <a:t> тенд</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м марл</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 туныкт</a:t>
                      </a:r>
                      <a:r>
                        <a:rPr lang="en-US" sz="2000" b="1">
                          <a:effectLst/>
                          <a:latin typeface="Calibri" panose="020F0502020204030204" pitchFamily="34" charset="0"/>
                          <a:ea typeface="PMingLiU" panose="02020500000000000000" pitchFamily="18" charset="-120"/>
                          <a:cs typeface="Calibri" panose="020F0502020204030204" pitchFamily="34" charset="0"/>
                        </a:rPr>
                        <a:t>е</a:t>
                      </a:r>
                      <a:r>
                        <a:rPr lang="en-US" sz="2000">
                          <a:effectLst/>
                          <a:latin typeface="Calibri" panose="020F0502020204030204" pitchFamily="34" charset="0"/>
                          <a:ea typeface="PMingLiU" panose="02020500000000000000" pitchFamily="18" charset="-120"/>
                          <a:cs typeface="Calibri" panose="020F0502020204030204" pitchFamily="34" charset="0"/>
                        </a:rPr>
                        <a:t>н керт</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м.</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dirty="0">
                          <a:effectLst/>
                          <a:latin typeface="Calibri" panose="020F0502020204030204" pitchFamily="34" charset="0"/>
                          <a:ea typeface="PMingLiU" panose="02020500000000000000" pitchFamily="18" charset="-120"/>
                          <a:cs typeface="Calibri" panose="020F0502020204030204" pitchFamily="34" charset="0"/>
                        </a:rPr>
                        <a:t>If you teach me English, I (from my side) can teach you Mari.</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592067236"/>
                  </a:ext>
                </a:extLst>
              </a:tr>
            </a:tbl>
          </a:graphicData>
        </a:graphic>
      </p:graphicFrame>
    </p:spTree>
    <p:extLst>
      <p:ext uri="{BB962C8B-B14F-4D97-AF65-F5344CB8AC3E}">
        <p14:creationId xmlns:p14="http://schemas.microsoft.com/office/powerpoint/2010/main" val="6473561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4</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en-GB" sz="3600" u="sng" dirty="0">
                <a:latin typeface="Calibri" panose="020F0502020204030204" pitchFamily="34" charset="0"/>
                <a:ea typeface="Times New Roman" panose="02020603050405020304" pitchFamily="18" charset="0"/>
                <a:cs typeface="Calibri" panose="020F0502020204030204" pitchFamily="34" charset="0"/>
              </a:rPr>
              <a:t>Reduplication</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14</a:t>
            </a:fld>
            <a:endParaRPr lang="en-GB"/>
          </a:p>
        </p:txBody>
      </p:sp>
      <p:sp>
        <p:nvSpPr>
          <p:cNvPr id="12" name="Content Placeholder 2">
            <a:extLst>
              <a:ext uri="{FF2B5EF4-FFF2-40B4-BE49-F238E27FC236}">
                <a16:creationId xmlns:a16="http://schemas.microsoft.com/office/drawing/2014/main" id="{E7617D78-2C53-4E22-97D1-E04188EB71A5}"/>
              </a:ext>
            </a:extLst>
          </p:cNvPr>
          <p:cNvSpPr txBox="1">
            <a:spLocks/>
          </p:cNvSpPr>
          <p:nvPr/>
        </p:nvSpPr>
        <p:spPr>
          <a:xfrm>
            <a:off x="838200" y="1457326"/>
            <a:ext cx="3389555" cy="48980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a:t>a) full reduplication</a:t>
            </a:r>
          </a:p>
        </p:txBody>
      </p:sp>
      <p:sp>
        <p:nvSpPr>
          <p:cNvPr id="7" name="Content Placeholder 2">
            <a:extLst>
              <a:ext uri="{FF2B5EF4-FFF2-40B4-BE49-F238E27FC236}">
                <a16:creationId xmlns:a16="http://schemas.microsoft.com/office/drawing/2014/main" id="{5DDB0B35-C70C-4F41-9F3F-60530E6DBC09}"/>
              </a:ext>
            </a:extLst>
          </p:cNvPr>
          <p:cNvSpPr txBox="1">
            <a:spLocks/>
          </p:cNvSpPr>
          <p:nvPr/>
        </p:nvSpPr>
        <p:spPr>
          <a:xfrm>
            <a:off x="838200" y="3083523"/>
            <a:ext cx="3389555" cy="48980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a:t>b) Vowel alternation</a:t>
            </a:r>
          </a:p>
        </p:txBody>
      </p:sp>
      <p:sp>
        <p:nvSpPr>
          <p:cNvPr id="8" name="Content Placeholder 2">
            <a:extLst>
              <a:ext uri="{FF2B5EF4-FFF2-40B4-BE49-F238E27FC236}">
                <a16:creationId xmlns:a16="http://schemas.microsoft.com/office/drawing/2014/main" id="{D32E4E16-E55A-4146-B719-32B9A028FEB1}"/>
              </a:ext>
            </a:extLst>
          </p:cNvPr>
          <p:cNvSpPr txBox="1">
            <a:spLocks/>
          </p:cNvSpPr>
          <p:nvPr/>
        </p:nvSpPr>
        <p:spPr>
          <a:xfrm>
            <a:off x="838199" y="4730153"/>
            <a:ext cx="3389555" cy="48980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a:t>c) p-reduplication</a:t>
            </a:r>
          </a:p>
        </p:txBody>
      </p:sp>
      <p:graphicFrame>
        <p:nvGraphicFramePr>
          <p:cNvPr id="2" name="Table 1">
            <a:extLst>
              <a:ext uri="{FF2B5EF4-FFF2-40B4-BE49-F238E27FC236}">
                <a16:creationId xmlns:a16="http://schemas.microsoft.com/office/drawing/2014/main" id="{DE517127-D458-4AD0-817B-153297DF9D6C}"/>
              </a:ext>
            </a:extLst>
          </p:cNvPr>
          <p:cNvGraphicFramePr>
            <a:graphicFrameLocks noGrp="1"/>
          </p:cNvGraphicFramePr>
          <p:nvPr>
            <p:extLst>
              <p:ext uri="{D42A27DB-BD31-4B8C-83A1-F6EECF244321}">
                <p14:modId xmlns:p14="http://schemas.microsoft.com/office/powerpoint/2010/main" val="2419651262"/>
              </p:ext>
            </p:extLst>
          </p:nvPr>
        </p:nvGraphicFramePr>
        <p:xfrm>
          <a:off x="1109625" y="2093632"/>
          <a:ext cx="9972750" cy="822960"/>
        </p:xfrm>
        <a:graphic>
          <a:graphicData uri="http://schemas.openxmlformats.org/drawingml/2006/table">
            <a:tbl>
              <a:tblPr firstRow="1" firstCol="1" bandRow="1">
                <a:tableStyleId>{5940675A-B579-460E-94D1-54222C63F5DA}</a:tableStyleId>
              </a:tblPr>
              <a:tblGrid>
                <a:gridCol w="2492646">
                  <a:extLst>
                    <a:ext uri="{9D8B030D-6E8A-4147-A177-3AD203B41FA5}">
                      <a16:colId xmlns:a16="http://schemas.microsoft.com/office/drawing/2014/main" val="3609911559"/>
                    </a:ext>
                  </a:extLst>
                </a:gridCol>
                <a:gridCol w="2492646">
                  <a:extLst>
                    <a:ext uri="{9D8B030D-6E8A-4147-A177-3AD203B41FA5}">
                      <a16:colId xmlns:a16="http://schemas.microsoft.com/office/drawing/2014/main" val="2208017947"/>
                    </a:ext>
                  </a:extLst>
                </a:gridCol>
                <a:gridCol w="2493729">
                  <a:extLst>
                    <a:ext uri="{9D8B030D-6E8A-4147-A177-3AD203B41FA5}">
                      <a16:colId xmlns:a16="http://schemas.microsoft.com/office/drawing/2014/main" val="230931068"/>
                    </a:ext>
                  </a:extLst>
                </a:gridCol>
                <a:gridCol w="2493729">
                  <a:extLst>
                    <a:ext uri="{9D8B030D-6E8A-4147-A177-3AD203B41FA5}">
                      <a16:colId xmlns:a16="http://schemas.microsoft.com/office/drawing/2014/main" val="2768731595"/>
                    </a:ext>
                  </a:extLst>
                </a:gridCol>
              </a:tblGrid>
              <a:tr h="0">
                <a:tc>
                  <a:txBody>
                    <a:bodyPr/>
                    <a:lstStyle/>
                    <a:p>
                      <a:pPr algn="just"/>
                      <a:r>
                        <a:rPr lang="en-US" sz="1800" b="1" dirty="0" err="1">
                          <a:effectLst/>
                          <a:latin typeface="Calibri" panose="020F0502020204030204" pitchFamily="34" charset="0"/>
                          <a:ea typeface="PMingLiU" panose="02020500000000000000" pitchFamily="18" charset="-120"/>
                          <a:cs typeface="Lucida Grande"/>
                        </a:rPr>
                        <a:t>у</a:t>
                      </a:r>
                      <a:r>
                        <a:rPr lang="en-US" sz="1800" dirty="0" err="1">
                          <a:effectLst/>
                          <a:latin typeface="Calibri" panose="020F0502020204030204" pitchFamily="34" charset="0"/>
                          <a:ea typeface="PMingLiU" panose="02020500000000000000" pitchFamily="18" charset="-120"/>
                          <a:cs typeface="Lucida Grande"/>
                        </a:rPr>
                        <a:t>гыч</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a:effectLst/>
                          <a:latin typeface="Calibri" panose="020F0502020204030204" pitchFamily="34" charset="0"/>
                          <a:ea typeface="PMingLiU" panose="02020500000000000000" pitchFamily="18" charset="-120"/>
                          <a:cs typeface="Lucida Grande"/>
                        </a:rPr>
                        <a:t>again</a:t>
                      </a:r>
                      <a:endParaRPr lang="en-GB" sz="18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b="1">
                          <a:effectLst/>
                          <a:latin typeface="Calibri" panose="020F0502020204030204" pitchFamily="34" charset="0"/>
                          <a:ea typeface="PMingLiU" panose="02020500000000000000" pitchFamily="18" charset="-120"/>
                          <a:cs typeface="Lucida Grande"/>
                        </a:rPr>
                        <a:t>у</a:t>
                      </a:r>
                      <a:r>
                        <a:rPr lang="en-US" sz="1800">
                          <a:effectLst/>
                          <a:latin typeface="Calibri" panose="020F0502020204030204" pitchFamily="34" charset="0"/>
                          <a:ea typeface="PMingLiU" panose="02020500000000000000" pitchFamily="18" charset="-120"/>
                          <a:cs typeface="Lucida Grande"/>
                        </a:rPr>
                        <a:t>гыч-</a:t>
                      </a:r>
                      <a:r>
                        <a:rPr lang="en-US" sz="1800" b="1">
                          <a:effectLst/>
                          <a:latin typeface="Calibri" panose="020F0502020204030204" pitchFamily="34" charset="0"/>
                          <a:ea typeface="PMingLiU" panose="02020500000000000000" pitchFamily="18" charset="-120"/>
                          <a:cs typeface="Lucida Grande"/>
                        </a:rPr>
                        <a:t>у</a:t>
                      </a:r>
                      <a:r>
                        <a:rPr lang="en-US" sz="1800">
                          <a:effectLst/>
                          <a:latin typeface="Calibri" panose="020F0502020204030204" pitchFamily="34" charset="0"/>
                          <a:ea typeface="PMingLiU" panose="02020500000000000000" pitchFamily="18" charset="-120"/>
                          <a:cs typeface="Lucida Grande"/>
                        </a:rPr>
                        <a:t>гыч</a:t>
                      </a:r>
                      <a:endParaRPr lang="en-GB" sz="18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a:effectLst/>
                          <a:latin typeface="Calibri" panose="020F0502020204030204" pitchFamily="34" charset="0"/>
                          <a:ea typeface="PMingLiU" panose="02020500000000000000" pitchFamily="18" charset="-120"/>
                          <a:cs typeface="Lucida Grande"/>
                        </a:rPr>
                        <a:t>again and again</a:t>
                      </a:r>
                      <a:endParaRPr lang="en-GB" sz="180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1530962086"/>
                  </a:ext>
                </a:extLst>
              </a:tr>
              <a:tr h="0">
                <a:tc>
                  <a:txBody>
                    <a:bodyPr/>
                    <a:lstStyle/>
                    <a:p>
                      <a:pPr algn="just"/>
                      <a:r>
                        <a:rPr lang="en-US" sz="1800" dirty="0" err="1">
                          <a:effectLst/>
                          <a:latin typeface="Calibri" panose="020F0502020204030204" pitchFamily="34" charset="0"/>
                          <a:ea typeface="PMingLiU" panose="02020500000000000000" pitchFamily="18" charset="-120"/>
                          <a:cs typeface="Lucida Grande"/>
                        </a:rPr>
                        <a:t>кокл</a:t>
                      </a:r>
                      <a:r>
                        <a:rPr lang="en-US" sz="1800" b="1" dirty="0" err="1">
                          <a:effectLst/>
                          <a:latin typeface="Calibri" panose="020F0502020204030204" pitchFamily="34" charset="0"/>
                          <a:ea typeface="PMingLiU" panose="02020500000000000000" pitchFamily="18" charset="-120"/>
                          <a:cs typeface="Lucida Grande"/>
                        </a:rPr>
                        <a:t>а</a:t>
                      </a:r>
                      <a:r>
                        <a:rPr lang="en-US" sz="1800" dirty="0" err="1">
                          <a:effectLst/>
                          <a:latin typeface="Calibri" panose="020F0502020204030204" pitchFamily="34" charset="0"/>
                          <a:ea typeface="PMingLiU" panose="02020500000000000000" pitchFamily="18" charset="-120"/>
                          <a:cs typeface="Lucida Grande"/>
                        </a:rPr>
                        <a:t>н</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a:effectLst/>
                          <a:latin typeface="Calibri" panose="020F0502020204030204" pitchFamily="34" charset="0"/>
                          <a:ea typeface="PMingLiU" panose="02020500000000000000" pitchFamily="18" charset="-120"/>
                          <a:cs typeface="Lucida Grande"/>
                        </a:rPr>
                        <a:t>occasionally</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err="1">
                          <a:effectLst/>
                          <a:latin typeface="Calibri" panose="020F0502020204030204" pitchFamily="34" charset="0"/>
                          <a:ea typeface="PMingLiU" panose="02020500000000000000" pitchFamily="18" charset="-120"/>
                          <a:cs typeface="Lucida Grande"/>
                        </a:rPr>
                        <a:t>кокл</a:t>
                      </a:r>
                      <a:r>
                        <a:rPr lang="en-US" sz="1800" b="1" dirty="0" err="1">
                          <a:effectLst/>
                          <a:latin typeface="Calibri" panose="020F0502020204030204" pitchFamily="34" charset="0"/>
                          <a:ea typeface="PMingLiU" panose="02020500000000000000" pitchFamily="18" charset="-120"/>
                          <a:cs typeface="Lucida Grande"/>
                        </a:rPr>
                        <a:t>а</a:t>
                      </a:r>
                      <a:r>
                        <a:rPr lang="en-US" sz="1800" dirty="0" err="1">
                          <a:effectLst/>
                          <a:latin typeface="Calibri" panose="020F0502020204030204" pitchFamily="34" charset="0"/>
                          <a:ea typeface="PMingLiU" panose="02020500000000000000" pitchFamily="18" charset="-120"/>
                          <a:cs typeface="Lucida Grande"/>
                        </a:rPr>
                        <a:t>н-кокл</a:t>
                      </a:r>
                      <a:r>
                        <a:rPr lang="en-US" sz="1800" b="1" dirty="0" err="1">
                          <a:effectLst/>
                          <a:latin typeface="Calibri" panose="020F0502020204030204" pitchFamily="34" charset="0"/>
                          <a:ea typeface="PMingLiU" panose="02020500000000000000" pitchFamily="18" charset="-120"/>
                          <a:cs typeface="Lucida Grande"/>
                        </a:rPr>
                        <a:t>а</a:t>
                      </a:r>
                      <a:r>
                        <a:rPr lang="en-US" sz="1800" dirty="0" err="1">
                          <a:effectLst/>
                          <a:latin typeface="Calibri" panose="020F0502020204030204" pitchFamily="34" charset="0"/>
                          <a:ea typeface="PMingLiU" panose="02020500000000000000" pitchFamily="18" charset="-120"/>
                          <a:cs typeface="Lucida Grande"/>
                        </a:rPr>
                        <a:t>н</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a:effectLst/>
                          <a:latin typeface="Calibri" panose="020F0502020204030204" pitchFamily="34" charset="0"/>
                          <a:ea typeface="PMingLiU" panose="02020500000000000000" pitchFamily="18" charset="-120"/>
                          <a:cs typeface="Lucida Grande"/>
                        </a:rPr>
                        <a:t>from time to time</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904556558"/>
                  </a:ext>
                </a:extLst>
              </a:tr>
              <a:tr h="0">
                <a:tc>
                  <a:txBody>
                    <a:bodyPr/>
                    <a:lstStyle/>
                    <a:p>
                      <a:pPr algn="just"/>
                      <a:r>
                        <a:rPr lang="en-US" sz="1800">
                          <a:effectLst/>
                          <a:latin typeface="Calibri" panose="020F0502020204030204" pitchFamily="34" charset="0"/>
                          <a:ea typeface="PMingLiU" panose="02020500000000000000" pitchFamily="18" charset="-120"/>
                          <a:cs typeface="Lucida Grande"/>
                        </a:rPr>
                        <a:t>к</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нде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a:effectLst/>
                          <a:latin typeface="Calibri" panose="020F0502020204030204" pitchFamily="34" charset="0"/>
                          <a:ea typeface="PMingLiU" panose="02020500000000000000" pitchFamily="18" charset="-120"/>
                          <a:cs typeface="Lucida Grande"/>
                        </a:rPr>
                        <a:t>blue</a:t>
                      </a:r>
                      <a:endParaRPr lang="en-GB" sz="18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err="1">
                          <a:effectLst/>
                          <a:latin typeface="Calibri" panose="020F0502020204030204" pitchFamily="34" charset="0"/>
                          <a:ea typeface="PMingLiU" panose="02020500000000000000" pitchFamily="18" charset="-120"/>
                          <a:cs typeface="Lucida Grande"/>
                        </a:rPr>
                        <a:t>к</a:t>
                      </a:r>
                      <a:r>
                        <a:rPr lang="en-US" sz="1800" b="1" dirty="0" err="1">
                          <a:effectLst/>
                          <a:latin typeface="Calibri" panose="020F0502020204030204" pitchFamily="34" charset="0"/>
                          <a:ea typeface="PMingLiU" panose="02020500000000000000" pitchFamily="18" charset="-120"/>
                          <a:cs typeface="Lucida Grande"/>
                        </a:rPr>
                        <a:t>а</a:t>
                      </a:r>
                      <a:r>
                        <a:rPr lang="en-US" sz="1800" dirty="0" err="1">
                          <a:effectLst/>
                          <a:latin typeface="Calibri" panose="020F0502020204030204" pitchFamily="34" charset="0"/>
                          <a:ea typeface="PMingLiU" panose="02020500000000000000" pitchFamily="18" charset="-120"/>
                          <a:cs typeface="Lucida Grande"/>
                        </a:rPr>
                        <a:t>нде-к</a:t>
                      </a:r>
                      <a:r>
                        <a:rPr lang="en-US" sz="1800" b="1" dirty="0" err="1">
                          <a:effectLst/>
                          <a:latin typeface="Calibri" panose="020F0502020204030204" pitchFamily="34" charset="0"/>
                          <a:ea typeface="PMingLiU" panose="02020500000000000000" pitchFamily="18" charset="-120"/>
                          <a:cs typeface="Lucida Grande"/>
                        </a:rPr>
                        <a:t>а</a:t>
                      </a:r>
                      <a:r>
                        <a:rPr lang="en-US" sz="1800" dirty="0" err="1">
                          <a:effectLst/>
                          <a:latin typeface="Calibri" panose="020F0502020204030204" pitchFamily="34" charset="0"/>
                          <a:ea typeface="PMingLiU" panose="02020500000000000000" pitchFamily="18" charset="-120"/>
                          <a:cs typeface="Lucida Grande"/>
                        </a:rPr>
                        <a:t>нде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a:effectLst/>
                          <a:latin typeface="Calibri" panose="020F0502020204030204" pitchFamily="34" charset="0"/>
                          <a:ea typeface="PMingLiU" panose="02020500000000000000" pitchFamily="18" charset="-120"/>
                          <a:cs typeface="Lucida Grande"/>
                        </a:rPr>
                        <a:t>very blue</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2693899343"/>
                  </a:ext>
                </a:extLst>
              </a:tr>
            </a:tbl>
          </a:graphicData>
        </a:graphic>
      </p:graphicFrame>
      <p:graphicFrame>
        <p:nvGraphicFramePr>
          <p:cNvPr id="10" name="Table 9">
            <a:extLst>
              <a:ext uri="{FF2B5EF4-FFF2-40B4-BE49-F238E27FC236}">
                <a16:creationId xmlns:a16="http://schemas.microsoft.com/office/drawing/2014/main" id="{BDFB31AF-E081-4A6D-B557-E1CDD776D07D}"/>
              </a:ext>
            </a:extLst>
          </p:cNvPr>
          <p:cNvGraphicFramePr>
            <a:graphicFrameLocks noGrp="1"/>
          </p:cNvGraphicFramePr>
          <p:nvPr>
            <p:extLst>
              <p:ext uri="{D42A27DB-BD31-4B8C-83A1-F6EECF244321}">
                <p14:modId xmlns:p14="http://schemas.microsoft.com/office/powerpoint/2010/main" val="2811103683"/>
              </p:ext>
            </p:extLst>
          </p:nvPr>
        </p:nvGraphicFramePr>
        <p:xfrm>
          <a:off x="1109625" y="3730400"/>
          <a:ext cx="9972750" cy="822960"/>
        </p:xfrm>
        <a:graphic>
          <a:graphicData uri="http://schemas.openxmlformats.org/drawingml/2006/table">
            <a:tbl>
              <a:tblPr firstRow="1" firstCol="1" bandRow="1">
                <a:tableStyleId>{5940675A-B579-460E-94D1-54222C63F5DA}</a:tableStyleId>
              </a:tblPr>
              <a:tblGrid>
                <a:gridCol w="2492646">
                  <a:extLst>
                    <a:ext uri="{9D8B030D-6E8A-4147-A177-3AD203B41FA5}">
                      <a16:colId xmlns:a16="http://schemas.microsoft.com/office/drawing/2014/main" val="3609911559"/>
                    </a:ext>
                  </a:extLst>
                </a:gridCol>
                <a:gridCol w="2492646">
                  <a:extLst>
                    <a:ext uri="{9D8B030D-6E8A-4147-A177-3AD203B41FA5}">
                      <a16:colId xmlns:a16="http://schemas.microsoft.com/office/drawing/2014/main" val="2208017947"/>
                    </a:ext>
                  </a:extLst>
                </a:gridCol>
                <a:gridCol w="2493729">
                  <a:extLst>
                    <a:ext uri="{9D8B030D-6E8A-4147-A177-3AD203B41FA5}">
                      <a16:colId xmlns:a16="http://schemas.microsoft.com/office/drawing/2014/main" val="230931068"/>
                    </a:ext>
                  </a:extLst>
                </a:gridCol>
                <a:gridCol w="2493729">
                  <a:extLst>
                    <a:ext uri="{9D8B030D-6E8A-4147-A177-3AD203B41FA5}">
                      <a16:colId xmlns:a16="http://schemas.microsoft.com/office/drawing/2014/main" val="2768731595"/>
                    </a:ext>
                  </a:extLst>
                </a:gridCol>
              </a:tblGrid>
              <a:tr h="0">
                <a:tc>
                  <a:txBody>
                    <a:bodyPr/>
                    <a:lstStyle/>
                    <a:p>
                      <a:pPr algn="just"/>
                      <a:r>
                        <a:rPr lang="en-US" sz="1800" dirty="0" err="1">
                          <a:effectLst/>
                          <a:latin typeface="Calibri" panose="020F0502020204030204" pitchFamily="34" charset="0"/>
                          <a:ea typeface="PMingLiU" panose="02020500000000000000" pitchFamily="18" charset="-120"/>
                          <a:cs typeface="Lucida Grande"/>
                        </a:rPr>
                        <a:t>к</a:t>
                      </a:r>
                      <a:r>
                        <a:rPr lang="en-US" sz="1800" b="1" dirty="0" err="1">
                          <a:effectLst/>
                          <a:latin typeface="Calibri" panose="020F0502020204030204" pitchFamily="34" charset="0"/>
                          <a:ea typeface="PMingLiU" panose="02020500000000000000" pitchFamily="18" charset="-120"/>
                          <a:cs typeface="Lucida Grande"/>
                        </a:rPr>
                        <a:t>а</a:t>
                      </a:r>
                      <a:r>
                        <a:rPr lang="en-US" sz="1800" dirty="0" err="1">
                          <a:effectLst/>
                          <a:latin typeface="Calibri" panose="020F0502020204030204" pitchFamily="34" charset="0"/>
                          <a:ea typeface="PMingLiU" panose="02020500000000000000" pitchFamily="18" charset="-120"/>
                          <a:cs typeface="Lucida Grande"/>
                        </a:rPr>
                        <a:t>дыр</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a:effectLst/>
                          <a:latin typeface="Calibri" panose="020F0502020204030204" pitchFamily="34" charset="0"/>
                          <a:ea typeface="PMingLiU" panose="02020500000000000000" pitchFamily="18" charset="-120"/>
                          <a:cs typeface="Lucida Grande"/>
                        </a:rPr>
                        <a:t>crooked</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err="1">
                          <a:effectLst/>
                          <a:latin typeface="Calibri" panose="020F0502020204030204" pitchFamily="34" charset="0"/>
                          <a:ea typeface="PMingLiU" panose="02020500000000000000" pitchFamily="18" charset="-120"/>
                          <a:cs typeface="Lucida Grande"/>
                        </a:rPr>
                        <a:t>к</a:t>
                      </a:r>
                      <a:r>
                        <a:rPr lang="en-US" sz="1800" b="1" dirty="0" err="1">
                          <a:effectLst/>
                          <a:latin typeface="Calibri" panose="020F0502020204030204" pitchFamily="34" charset="0"/>
                          <a:ea typeface="PMingLiU" panose="02020500000000000000" pitchFamily="18" charset="-120"/>
                          <a:cs typeface="Lucida Grande"/>
                        </a:rPr>
                        <a:t>а</a:t>
                      </a:r>
                      <a:r>
                        <a:rPr lang="en-US" sz="1800" dirty="0" err="1">
                          <a:effectLst/>
                          <a:latin typeface="Calibri" panose="020F0502020204030204" pitchFamily="34" charset="0"/>
                          <a:ea typeface="PMingLiU" panose="02020500000000000000" pitchFamily="18" charset="-120"/>
                          <a:cs typeface="Lucida Grande"/>
                        </a:rPr>
                        <a:t>дыр-г</a:t>
                      </a:r>
                      <a:r>
                        <a:rPr lang="en-US" sz="1800" b="1" dirty="0" err="1">
                          <a:effectLst/>
                          <a:latin typeface="Calibri" panose="020F0502020204030204" pitchFamily="34" charset="0"/>
                          <a:ea typeface="PMingLiU" panose="02020500000000000000" pitchFamily="18" charset="-120"/>
                          <a:cs typeface="Lucida Grande"/>
                        </a:rPr>
                        <a:t>у</a:t>
                      </a:r>
                      <a:r>
                        <a:rPr lang="en-US" sz="1800" dirty="0" err="1">
                          <a:effectLst/>
                          <a:latin typeface="Calibri" panose="020F0502020204030204" pitchFamily="34" charset="0"/>
                          <a:ea typeface="PMingLiU" panose="02020500000000000000" pitchFamily="18" charset="-120"/>
                          <a:cs typeface="Lucida Grande"/>
                        </a:rPr>
                        <a:t>дыр</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a:effectLst/>
                          <a:latin typeface="Calibri" panose="020F0502020204030204" pitchFamily="34" charset="0"/>
                          <a:ea typeface="PMingLiU" panose="02020500000000000000" pitchFamily="18" charset="-120"/>
                          <a:cs typeface="Lucida Grande"/>
                        </a:rPr>
                        <a:t>crooked</a:t>
                      </a:r>
                      <a:endParaRPr lang="en-GB" sz="180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1530962086"/>
                  </a:ext>
                </a:extLst>
              </a:tr>
              <a:tr h="0">
                <a:tc>
                  <a:txBody>
                    <a:bodyPr/>
                    <a:lstStyle/>
                    <a:p>
                      <a:pPr algn="just"/>
                      <a:r>
                        <a:rPr lang="en-US" sz="1800" dirty="0" err="1">
                          <a:effectLst/>
                          <a:latin typeface="Calibri" panose="020F0502020204030204" pitchFamily="34" charset="0"/>
                          <a:ea typeface="PMingLiU" panose="02020500000000000000" pitchFamily="18" charset="-120"/>
                          <a:cs typeface="Lucida Grande"/>
                        </a:rPr>
                        <a:t>т</a:t>
                      </a:r>
                      <a:r>
                        <a:rPr lang="en-US" sz="1800" b="1" dirty="0" err="1">
                          <a:effectLst/>
                          <a:latin typeface="Calibri" panose="020F0502020204030204" pitchFamily="34" charset="0"/>
                          <a:ea typeface="PMingLiU" panose="02020500000000000000" pitchFamily="18" charset="-120"/>
                          <a:cs typeface="Lucida Grande"/>
                        </a:rPr>
                        <a:t>ы</a:t>
                      </a:r>
                      <a:r>
                        <a:rPr lang="en-US" sz="1800" dirty="0" err="1">
                          <a:effectLst/>
                          <a:latin typeface="Calibri" panose="020F0502020204030204" pitchFamily="34" charset="0"/>
                          <a:ea typeface="PMingLiU" panose="02020500000000000000" pitchFamily="18" charset="-120"/>
                          <a:cs typeface="Lucida Grande"/>
                        </a:rPr>
                        <a:t>гыде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a:effectLst/>
                          <a:latin typeface="Calibri" panose="020F0502020204030204" pitchFamily="34" charset="0"/>
                          <a:ea typeface="PMingLiU" panose="02020500000000000000" pitchFamily="18" charset="-120"/>
                          <a:cs typeface="Lucida Grande"/>
                        </a:rPr>
                        <a:t>small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err="1">
                          <a:effectLst/>
                          <a:latin typeface="Calibri" panose="020F0502020204030204" pitchFamily="34" charset="0"/>
                          <a:ea typeface="PMingLiU" panose="02020500000000000000" pitchFamily="18" charset="-120"/>
                          <a:cs typeface="Lucida Grande"/>
                        </a:rPr>
                        <a:t>т</a:t>
                      </a:r>
                      <a:r>
                        <a:rPr lang="en-US" sz="1800" b="1" dirty="0" err="1">
                          <a:effectLst/>
                          <a:latin typeface="Calibri" panose="020F0502020204030204" pitchFamily="34" charset="0"/>
                          <a:ea typeface="PMingLiU" panose="02020500000000000000" pitchFamily="18" charset="-120"/>
                          <a:cs typeface="Lucida Grande"/>
                        </a:rPr>
                        <a:t>ы</a:t>
                      </a:r>
                      <a:r>
                        <a:rPr lang="en-US" sz="1800" dirty="0" err="1">
                          <a:effectLst/>
                          <a:latin typeface="Calibri" panose="020F0502020204030204" pitchFamily="34" charset="0"/>
                          <a:ea typeface="PMingLiU" panose="02020500000000000000" pitchFamily="18" charset="-120"/>
                          <a:cs typeface="Lucida Grande"/>
                        </a:rPr>
                        <a:t>гыде-т</a:t>
                      </a:r>
                      <a:r>
                        <a:rPr lang="en-US" sz="1800" b="1" dirty="0" err="1">
                          <a:effectLst/>
                          <a:latin typeface="Calibri" panose="020F0502020204030204" pitchFamily="34" charset="0"/>
                          <a:ea typeface="PMingLiU" panose="02020500000000000000" pitchFamily="18" charset="-120"/>
                          <a:cs typeface="Lucida Grande"/>
                        </a:rPr>
                        <a:t>а</a:t>
                      </a:r>
                      <a:r>
                        <a:rPr lang="en-US" sz="1800" dirty="0" err="1">
                          <a:effectLst/>
                          <a:latin typeface="Calibri" panose="020F0502020204030204" pitchFamily="34" charset="0"/>
                          <a:ea typeface="PMingLiU" panose="02020500000000000000" pitchFamily="18" charset="-120"/>
                          <a:cs typeface="Lucida Grande"/>
                        </a:rPr>
                        <a:t>гыде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a:effectLst/>
                          <a:latin typeface="Calibri" panose="020F0502020204030204" pitchFamily="34" charset="0"/>
                          <a:ea typeface="PMingLiU" panose="02020500000000000000" pitchFamily="18" charset="-120"/>
                          <a:cs typeface="Lucida Grande"/>
                        </a:rPr>
                        <a:t>small, tiny</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904556558"/>
                  </a:ext>
                </a:extLst>
              </a:tr>
              <a:tr h="0">
                <a:tc>
                  <a:txBody>
                    <a:bodyPr/>
                    <a:lstStyle/>
                    <a:p>
                      <a:pPr algn="just"/>
                      <a:r>
                        <a:rPr lang="en-US" sz="1800" dirty="0" err="1">
                          <a:effectLst/>
                          <a:latin typeface="Calibri" panose="020F0502020204030204" pitchFamily="34" charset="0"/>
                          <a:ea typeface="PMingLiU" panose="02020500000000000000" pitchFamily="18" charset="-120"/>
                          <a:cs typeface="Lucida Grande"/>
                        </a:rPr>
                        <a:t>шӱк</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a:effectLst/>
                          <a:latin typeface="Calibri" panose="020F0502020204030204" pitchFamily="34" charset="0"/>
                          <a:ea typeface="PMingLiU" panose="02020500000000000000" pitchFamily="18" charset="-120"/>
                          <a:cs typeface="Lucida Grande"/>
                        </a:rPr>
                        <a:t>junk, rubbish</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err="1">
                          <a:effectLst/>
                          <a:latin typeface="Calibri" panose="020F0502020204030204" pitchFamily="34" charset="0"/>
                          <a:ea typeface="PMingLiU" panose="02020500000000000000" pitchFamily="18" charset="-120"/>
                          <a:cs typeface="Lucida Grande"/>
                        </a:rPr>
                        <a:t>шӱкш</a:t>
                      </a:r>
                      <a:r>
                        <a:rPr lang="en-US" sz="1800" b="1" dirty="0" err="1">
                          <a:effectLst/>
                          <a:latin typeface="Calibri" panose="020F0502020204030204" pitchFamily="34" charset="0"/>
                          <a:ea typeface="PMingLiU" panose="02020500000000000000" pitchFamily="18" charset="-120"/>
                          <a:cs typeface="Lucida Grande"/>
                        </a:rPr>
                        <a:t>а</a:t>
                      </a:r>
                      <a:r>
                        <a:rPr lang="en-US" sz="1800" dirty="0" err="1">
                          <a:effectLst/>
                          <a:latin typeface="Calibri" panose="020F0502020204030204" pitchFamily="34" charset="0"/>
                          <a:ea typeface="PMingLiU" panose="02020500000000000000" pitchFamily="18" charset="-120"/>
                          <a:cs typeface="Lucida Grande"/>
                        </a:rPr>
                        <a:t>к</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a:effectLst/>
                          <a:latin typeface="Calibri" panose="020F0502020204030204" pitchFamily="34" charset="0"/>
                          <a:ea typeface="PMingLiU" panose="02020500000000000000" pitchFamily="18" charset="-120"/>
                          <a:cs typeface="Lucida Grande"/>
                        </a:rPr>
                        <a:t>junk, rubbish</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2693899343"/>
                  </a:ext>
                </a:extLst>
              </a:tr>
            </a:tbl>
          </a:graphicData>
        </a:graphic>
      </p:graphicFrame>
      <p:graphicFrame>
        <p:nvGraphicFramePr>
          <p:cNvPr id="11" name="Table 10">
            <a:extLst>
              <a:ext uri="{FF2B5EF4-FFF2-40B4-BE49-F238E27FC236}">
                <a16:creationId xmlns:a16="http://schemas.microsoft.com/office/drawing/2014/main" id="{0EA73668-6BD1-4BD0-A526-E139B531979A}"/>
              </a:ext>
            </a:extLst>
          </p:cNvPr>
          <p:cNvGraphicFramePr>
            <a:graphicFrameLocks noGrp="1"/>
          </p:cNvGraphicFramePr>
          <p:nvPr>
            <p:extLst>
              <p:ext uri="{D42A27DB-BD31-4B8C-83A1-F6EECF244321}">
                <p14:modId xmlns:p14="http://schemas.microsoft.com/office/powerpoint/2010/main" val="3679900306"/>
              </p:ext>
            </p:extLst>
          </p:nvPr>
        </p:nvGraphicFramePr>
        <p:xfrm>
          <a:off x="1109625" y="5298702"/>
          <a:ext cx="9972750" cy="822960"/>
        </p:xfrm>
        <a:graphic>
          <a:graphicData uri="http://schemas.openxmlformats.org/drawingml/2006/table">
            <a:tbl>
              <a:tblPr firstRow="1" firstCol="1" bandRow="1">
                <a:tableStyleId>{5940675A-B579-460E-94D1-54222C63F5DA}</a:tableStyleId>
              </a:tblPr>
              <a:tblGrid>
                <a:gridCol w="2492646">
                  <a:extLst>
                    <a:ext uri="{9D8B030D-6E8A-4147-A177-3AD203B41FA5}">
                      <a16:colId xmlns:a16="http://schemas.microsoft.com/office/drawing/2014/main" val="3609911559"/>
                    </a:ext>
                  </a:extLst>
                </a:gridCol>
                <a:gridCol w="2492646">
                  <a:extLst>
                    <a:ext uri="{9D8B030D-6E8A-4147-A177-3AD203B41FA5}">
                      <a16:colId xmlns:a16="http://schemas.microsoft.com/office/drawing/2014/main" val="2208017947"/>
                    </a:ext>
                  </a:extLst>
                </a:gridCol>
                <a:gridCol w="2493729">
                  <a:extLst>
                    <a:ext uri="{9D8B030D-6E8A-4147-A177-3AD203B41FA5}">
                      <a16:colId xmlns:a16="http://schemas.microsoft.com/office/drawing/2014/main" val="230931068"/>
                    </a:ext>
                  </a:extLst>
                </a:gridCol>
                <a:gridCol w="2493729">
                  <a:extLst>
                    <a:ext uri="{9D8B030D-6E8A-4147-A177-3AD203B41FA5}">
                      <a16:colId xmlns:a16="http://schemas.microsoft.com/office/drawing/2014/main" val="2768731595"/>
                    </a:ext>
                  </a:extLst>
                </a:gridCol>
              </a:tblGrid>
              <a:tr h="0">
                <a:tc>
                  <a:txBody>
                    <a:bodyPr/>
                    <a:lstStyle/>
                    <a:p>
                      <a:pPr algn="just"/>
                      <a:r>
                        <a:rPr lang="en-US" sz="1800" dirty="0" err="1">
                          <a:effectLst/>
                          <a:latin typeface="Calibri" panose="020F0502020204030204" pitchFamily="34" charset="0"/>
                          <a:ea typeface="PMingLiU" panose="02020500000000000000" pitchFamily="18" charset="-120"/>
                          <a:cs typeface="Lucida Grande"/>
                        </a:rPr>
                        <a:t>ш</a:t>
                      </a:r>
                      <a:r>
                        <a:rPr lang="en-US" sz="1800" b="1" dirty="0" err="1">
                          <a:effectLst/>
                          <a:latin typeface="Calibri" panose="020F0502020204030204" pitchFamily="34" charset="0"/>
                          <a:ea typeface="PMingLiU" panose="02020500000000000000" pitchFamily="18" charset="-120"/>
                          <a:cs typeface="Lucida Grande"/>
                        </a:rPr>
                        <a:t>е</a:t>
                      </a:r>
                      <a:r>
                        <a:rPr lang="en-US" sz="1800" dirty="0" err="1">
                          <a:effectLst/>
                          <a:latin typeface="Calibri" panose="020F0502020204030204" pitchFamily="34" charset="0"/>
                          <a:ea typeface="PMingLiU" panose="02020500000000000000" pitchFamily="18" charset="-120"/>
                          <a:cs typeface="Lucida Grande"/>
                        </a:rPr>
                        <a:t>м</a:t>
                      </a:r>
                      <a:r>
                        <a:rPr lang="en-US" sz="1800" dirty="0">
                          <a:effectLst/>
                          <a:latin typeface="Calibri" panose="020F0502020204030204" pitchFamily="34" charset="0"/>
                          <a:ea typeface="PMingLiU" panose="02020500000000000000" pitchFamily="18" charset="-120"/>
                          <a:cs typeface="Lucida Grande"/>
                        </a:rPr>
                        <a:t>(е)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a:effectLst/>
                          <a:latin typeface="Calibri" panose="020F0502020204030204" pitchFamily="34" charset="0"/>
                          <a:ea typeface="PMingLiU" panose="02020500000000000000" pitchFamily="18" charset="-120"/>
                          <a:cs typeface="Lucida Grande"/>
                        </a:rPr>
                        <a:t>black</a:t>
                      </a:r>
                      <a:endParaRPr lang="en-GB" sz="18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err="1">
                          <a:effectLst/>
                          <a:latin typeface="Calibri" panose="020F0502020204030204" pitchFamily="34" charset="0"/>
                          <a:ea typeface="PMingLiU" panose="02020500000000000000" pitchFamily="18" charset="-120"/>
                          <a:cs typeface="Lucida Grande"/>
                        </a:rPr>
                        <a:t>шеп-ш</a:t>
                      </a:r>
                      <a:r>
                        <a:rPr lang="en-US" sz="1800" b="1" dirty="0" err="1">
                          <a:effectLst/>
                          <a:latin typeface="Calibri" panose="020F0502020204030204" pitchFamily="34" charset="0"/>
                          <a:ea typeface="PMingLiU" panose="02020500000000000000" pitchFamily="18" charset="-120"/>
                          <a:cs typeface="Lucida Grande"/>
                        </a:rPr>
                        <a:t>е</a:t>
                      </a:r>
                      <a:r>
                        <a:rPr lang="en-US" sz="1800" dirty="0" err="1">
                          <a:effectLst/>
                          <a:latin typeface="Calibri" panose="020F0502020204030204" pitchFamily="34" charset="0"/>
                          <a:ea typeface="PMingLiU" panose="02020500000000000000" pitchFamily="18" charset="-120"/>
                          <a:cs typeface="Lucida Grande"/>
                        </a:rPr>
                        <a:t>м</a:t>
                      </a:r>
                      <a:r>
                        <a:rPr lang="en-US" sz="1800" dirty="0">
                          <a:effectLst/>
                          <a:latin typeface="Calibri" panose="020F0502020204030204" pitchFamily="34" charset="0"/>
                          <a:ea typeface="PMingLiU" panose="02020500000000000000" pitchFamily="18" charset="-120"/>
                          <a:cs typeface="Lucida Grande"/>
                        </a:rPr>
                        <a:t>(е)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a:effectLst/>
                          <a:latin typeface="Calibri" panose="020F0502020204030204" pitchFamily="34" charset="0"/>
                          <a:ea typeface="PMingLiU" panose="02020500000000000000" pitchFamily="18" charset="-120"/>
                          <a:cs typeface="Lucida Grande"/>
                        </a:rPr>
                        <a:t>jet-black, pitch-black</a:t>
                      </a:r>
                      <a:endParaRPr lang="en-GB" sz="180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1530962086"/>
                  </a:ext>
                </a:extLst>
              </a:tr>
              <a:tr h="0">
                <a:tc>
                  <a:txBody>
                    <a:bodyPr/>
                    <a:lstStyle/>
                    <a:p>
                      <a:pPr algn="just"/>
                      <a:r>
                        <a:rPr lang="en-US" sz="1800">
                          <a:effectLst/>
                          <a:latin typeface="Calibri" panose="020F0502020204030204" pitchFamily="34" charset="0"/>
                          <a:ea typeface="PMingLiU" panose="02020500000000000000" pitchFamily="18" charset="-120"/>
                          <a:cs typeface="Lucida Grande"/>
                        </a:rPr>
                        <a:t>таз</a:t>
                      </a:r>
                      <a:r>
                        <a:rPr lang="en-US" sz="1800" b="1">
                          <a:effectLst/>
                          <a:latin typeface="Calibri" panose="020F0502020204030204" pitchFamily="34" charset="0"/>
                          <a:ea typeface="PMingLiU" panose="02020500000000000000" pitchFamily="18" charset="-120"/>
                          <a:cs typeface="Lucida Grande"/>
                        </a:rPr>
                        <a:t>а</a:t>
                      </a:r>
                      <a:endParaRPr lang="en-GB" sz="18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a:effectLst/>
                          <a:latin typeface="Calibri" panose="020F0502020204030204" pitchFamily="34" charset="0"/>
                          <a:ea typeface="PMingLiU" panose="02020500000000000000" pitchFamily="18" charset="-120"/>
                          <a:cs typeface="Lucida Grande"/>
                        </a:rPr>
                        <a:t>healthy</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err="1">
                          <a:effectLst/>
                          <a:latin typeface="Calibri" panose="020F0502020204030204" pitchFamily="34" charset="0"/>
                          <a:ea typeface="PMingLiU" panose="02020500000000000000" pitchFamily="18" charset="-120"/>
                          <a:cs typeface="Lucida Grande"/>
                        </a:rPr>
                        <a:t>тап-таз</a:t>
                      </a:r>
                      <a:r>
                        <a:rPr lang="en-US" sz="1800" b="1" dirty="0" err="1">
                          <a:effectLst/>
                          <a:latin typeface="Calibri" panose="020F0502020204030204" pitchFamily="34" charset="0"/>
                          <a:ea typeface="PMingLiU" panose="02020500000000000000" pitchFamily="18" charset="-120"/>
                          <a:cs typeface="Lucida Grande"/>
                        </a:rPr>
                        <a:t>а</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a:effectLst/>
                          <a:latin typeface="Calibri" panose="020F0502020204030204" pitchFamily="34" charset="0"/>
                          <a:ea typeface="PMingLiU" panose="02020500000000000000" pitchFamily="18" charset="-120"/>
                          <a:cs typeface="Lucida Grande"/>
                        </a:rPr>
                        <a:t>quite healthy</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904556558"/>
                  </a:ext>
                </a:extLst>
              </a:tr>
              <a:tr h="0">
                <a:tc>
                  <a:txBody>
                    <a:bodyPr/>
                    <a:lstStyle/>
                    <a:p>
                      <a:pPr algn="just"/>
                      <a:r>
                        <a:rPr lang="en-US" sz="1800" dirty="0" err="1">
                          <a:effectLst/>
                          <a:latin typeface="Calibri" panose="020F0502020204030204" pitchFamily="34" charset="0"/>
                          <a:ea typeface="PMingLiU" panose="02020500000000000000" pitchFamily="18" charset="-120"/>
                          <a:cs typeface="Lucida Grande"/>
                        </a:rPr>
                        <a:t>т</a:t>
                      </a:r>
                      <a:r>
                        <a:rPr lang="en-US" sz="1800" b="1" dirty="0" err="1">
                          <a:effectLst/>
                          <a:latin typeface="Calibri" panose="020F0502020204030204" pitchFamily="34" charset="0"/>
                          <a:ea typeface="PMingLiU" panose="02020500000000000000" pitchFamily="18" charset="-120"/>
                          <a:cs typeface="Lucida Grande"/>
                        </a:rPr>
                        <a:t>ы</a:t>
                      </a:r>
                      <a:r>
                        <a:rPr lang="en-US" sz="1800" dirty="0" err="1">
                          <a:effectLst/>
                          <a:latin typeface="Calibri" panose="020F0502020204030204" pitchFamily="34" charset="0"/>
                          <a:ea typeface="PMingLiU" panose="02020500000000000000" pitchFamily="18" charset="-120"/>
                          <a:cs typeface="Lucida Grande"/>
                        </a:rPr>
                        <a:t>ныс</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a:effectLst/>
                          <a:latin typeface="Calibri" panose="020F0502020204030204" pitchFamily="34" charset="0"/>
                          <a:ea typeface="PMingLiU" panose="02020500000000000000" pitchFamily="18" charset="-120"/>
                          <a:cs typeface="Lucida Grande"/>
                        </a:rPr>
                        <a:t>quiet</a:t>
                      </a:r>
                      <a:endParaRPr lang="en-GB" sz="18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a:effectLst/>
                          <a:latin typeface="Calibri" panose="020F0502020204030204" pitchFamily="34" charset="0"/>
                          <a:ea typeface="PMingLiU" panose="02020500000000000000" pitchFamily="18" charset="-120"/>
                          <a:cs typeface="Lucida Grande"/>
                        </a:rPr>
                        <a:t>completely peaceful</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2693899343"/>
                  </a:ext>
                </a:extLst>
              </a:tr>
            </a:tbl>
          </a:graphicData>
        </a:graphic>
      </p:graphicFrame>
      <p:sp>
        <p:nvSpPr>
          <p:cNvPr id="13" name="Rectangle 12">
            <a:extLst>
              <a:ext uri="{FF2B5EF4-FFF2-40B4-BE49-F238E27FC236}">
                <a16:creationId xmlns:a16="http://schemas.microsoft.com/office/drawing/2014/main" id="{A428C788-732C-4653-B5FD-B71433AFAB77}"/>
              </a:ext>
            </a:extLst>
          </p:cNvPr>
          <p:cNvSpPr/>
          <p:nvPr/>
        </p:nvSpPr>
        <p:spPr>
          <a:xfrm>
            <a:off x="6110288" y="2175614"/>
            <a:ext cx="1790699" cy="16629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AFEA1559-7E22-47C2-BFDB-30292A568522}"/>
              </a:ext>
            </a:extLst>
          </p:cNvPr>
          <p:cNvSpPr/>
          <p:nvPr/>
        </p:nvSpPr>
        <p:spPr>
          <a:xfrm>
            <a:off x="6110289" y="2418787"/>
            <a:ext cx="1790699" cy="2073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FB8A6EAE-724F-4C57-97B3-C31F4B0A6D3C}"/>
              </a:ext>
            </a:extLst>
          </p:cNvPr>
          <p:cNvSpPr/>
          <p:nvPr/>
        </p:nvSpPr>
        <p:spPr>
          <a:xfrm>
            <a:off x="6110289" y="2703010"/>
            <a:ext cx="1790699" cy="19830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FA67A116-B830-4EAC-BA90-4729A4009B42}"/>
              </a:ext>
            </a:extLst>
          </p:cNvPr>
          <p:cNvSpPr/>
          <p:nvPr/>
        </p:nvSpPr>
        <p:spPr>
          <a:xfrm>
            <a:off x="6163628" y="3815667"/>
            <a:ext cx="1790699" cy="16629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75723603-92D3-4126-95F6-265F0E4E9DF3}"/>
              </a:ext>
            </a:extLst>
          </p:cNvPr>
          <p:cNvSpPr/>
          <p:nvPr/>
        </p:nvSpPr>
        <p:spPr>
          <a:xfrm>
            <a:off x="6163629" y="4048082"/>
            <a:ext cx="1790699" cy="2073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3BB0F6B8-AF0B-44B2-BF0B-C9B621383DB6}"/>
              </a:ext>
            </a:extLst>
          </p:cNvPr>
          <p:cNvSpPr/>
          <p:nvPr/>
        </p:nvSpPr>
        <p:spPr>
          <a:xfrm>
            <a:off x="6163629" y="4332305"/>
            <a:ext cx="1790699" cy="19830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D7399C0E-DADD-4B9A-A659-37DC8B0CFC1C}"/>
              </a:ext>
            </a:extLst>
          </p:cNvPr>
          <p:cNvSpPr/>
          <p:nvPr/>
        </p:nvSpPr>
        <p:spPr>
          <a:xfrm>
            <a:off x="6163627" y="5335600"/>
            <a:ext cx="1790699" cy="2073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a:extLst>
              <a:ext uri="{FF2B5EF4-FFF2-40B4-BE49-F238E27FC236}">
                <a16:creationId xmlns:a16="http://schemas.microsoft.com/office/drawing/2014/main" id="{095CDAA7-47D3-4E70-AEA7-2AB4AE718FEF}"/>
              </a:ext>
            </a:extLst>
          </p:cNvPr>
          <p:cNvSpPr/>
          <p:nvPr/>
        </p:nvSpPr>
        <p:spPr>
          <a:xfrm>
            <a:off x="6163628" y="5609065"/>
            <a:ext cx="1790699" cy="2073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70614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23"/>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24"/>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25"/>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0" nodeType="clickEffect">
                                  <p:stCondLst>
                                    <p:cond delay="0"/>
                                  </p:stCondLst>
                                  <p:childTnLst>
                                    <p:set>
                                      <p:cBhvr>
                                        <p:cTn id="54" dur="1" fill="hold">
                                          <p:stCondLst>
                                            <p:cond delay="0"/>
                                          </p:stCondLst>
                                        </p:cTn>
                                        <p:tgtEl>
                                          <p:spTgt spid="26"/>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0" nodeType="clickEffect">
                                  <p:stCondLst>
                                    <p:cond delay="0"/>
                                  </p:stCondLst>
                                  <p:childTnLst>
                                    <p:set>
                                      <p:cBhvr>
                                        <p:cTn id="58" dur="1" fill="hold">
                                          <p:stCondLst>
                                            <p:cond delay="0"/>
                                          </p:stCondLst>
                                        </p:cTn>
                                        <p:tgtEl>
                                          <p:spTgt spid="2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7" grpId="0"/>
      <p:bldP spid="8" grpId="0"/>
      <p:bldP spid="13" grpId="0" animBg="1"/>
      <p:bldP spid="14" grpId="0" animBg="1"/>
      <p:bldP spid="15" grpId="0" animBg="1"/>
      <p:bldP spid="23" grpId="0" animBg="1"/>
      <p:bldP spid="24" grpId="0" animBg="1"/>
      <p:bldP spid="25" grpId="0" animBg="1"/>
      <p:bldP spid="26" grpId="0" animBg="1"/>
      <p:bldP spid="2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4</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en-GB" sz="3600" u="sng" dirty="0">
                <a:latin typeface="Calibri" panose="020F0502020204030204" pitchFamily="34" charset="0"/>
                <a:ea typeface="Times New Roman" panose="02020603050405020304" pitchFamily="18" charset="0"/>
                <a:cs typeface="Calibri" panose="020F0502020204030204" pitchFamily="34" charset="0"/>
              </a:rPr>
              <a:t>Reduplication</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15</a:t>
            </a:fld>
            <a:endParaRPr lang="en-GB"/>
          </a:p>
        </p:txBody>
      </p:sp>
      <p:sp>
        <p:nvSpPr>
          <p:cNvPr id="12" name="Content Placeholder 2">
            <a:extLst>
              <a:ext uri="{FF2B5EF4-FFF2-40B4-BE49-F238E27FC236}">
                <a16:creationId xmlns:a16="http://schemas.microsoft.com/office/drawing/2014/main" id="{E7617D78-2C53-4E22-97D1-E04188EB71A5}"/>
              </a:ext>
            </a:extLst>
          </p:cNvPr>
          <p:cNvSpPr txBox="1">
            <a:spLocks/>
          </p:cNvSpPr>
          <p:nvPr/>
        </p:nvSpPr>
        <p:spPr>
          <a:xfrm>
            <a:off x="838200" y="1457326"/>
            <a:ext cx="3389555" cy="48980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a:t>a) full reduplication</a:t>
            </a:r>
          </a:p>
        </p:txBody>
      </p:sp>
      <p:sp>
        <p:nvSpPr>
          <p:cNvPr id="7" name="Content Placeholder 2">
            <a:extLst>
              <a:ext uri="{FF2B5EF4-FFF2-40B4-BE49-F238E27FC236}">
                <a16:creationId xmlns:a16="http://schemas.microsoft.com/office/drawing/2014/main" id="{5DDB0B35-C70C-4F41-9F3F-60530E6DBC09}"/>
              </a:ext>
            </a:extLst>
          </p:cNvPr>
          <p:cNvSpPr txBox="1">
            <a:spLocks/>
          </p:cNvSpPr>
          <p:nvPr/>
        </p:nvSpPr>
        <p:spPr>
          <a:xfrm>
            <a:off x="838200" y="3083523"/>
            <a:ext cx="3389555" cy="48980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a:t>b) Vowel alternation</a:t>
            </a:r>
          </a:p>
        </p:txBody>
      </p:sp>
      <p:sp>
        <p:nvSpPr>
          <p:cNvPr id="8" name="Content Placeholder 2">
            <a:extLst>
              <a:ext uri="{FF2B5EF4-FFF2-40B4-BE49-F238E27FC236}">
                <a16:creationId xmlns:a16="http://schemas.microsoft.com/office/drawing/2014/main" id="{D32E4E16-E55A-4146-B719-32B9A028FEB1}"/>
              </a:ext>
            </a:extLst>
          </p:cNvPr>
          <p:cNvSpPr txBox="1">
            <a:spLocks/>
          </p:cNvSpPr>
          <p:nvPr/>
        </p:nvSpPr>
        <p:spPr>
          <a:xfrm>
            <a:off x="838199" y="4730153"/>
            <a:ext cx="3389555" cy="48980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a:t>c) p-reduplication</a:t>
            </a:r>
          </a:p>
        </p:txBody>
      </p:sp>
      <p:graphicFrame>
        <p:nvGraphicFramePr>
          <p:cNvPr id="2" name="Table 1">
            <a:extLst>
              <a:ext uri="{FF2B5EF4-FFF2-40B4-BE49-F238E27FC236}">
                <a16:creationId xmlns:a16="http://schemas.microsoft.com/office/drawing/2014/main" id="{DE517127-D458-4AD0-817B-153297DF9D6C}"/>
              </a:ext>
            </a:extLst>
          </p:cNvPr>
          <p:cNvGraphicFramePr>
            <a:graphicFrameLocks noGrp="1"/>
          </p:cNvGraphicFramePr>
          <p:nvPr/>
        </p:nvGraphicFramePr>
        <p:xfrm>
          <a:off x="1109625" y="2093632"/>
          <a:ext cx="9972750" cy="822960"/>
        </p:xfrm>
        <a:graphic>
          <a:graphicData uri="http://schemas.openxmlformats.org/drawingml/2006/table">
            <a:tbl>
              <a:tblPr firstRow="1" firstCol="1" bandRow="1">
                <a:tableStyleId>{5940675A-B579-460E-94D1-54222C63F5DA}</a:tableStyleId>
              </a:tblPr>
              <a:tblGrid>
                <a:gridCol w="2492646">
                  <a:extLst>
                    <a:ext uri="{9D8B030D-6E8A-4147-A177-3AD203B41FA5}">
                      <a16:colId xmlns:a16="http://schemas.microsoft.com/office/drawing/2014/main" val="3609911559"/>
                    </a:ext>
                  </a:extLst>
                </a:gridCol>
                <a:gridCol w="2492646">
                  <a:extLst>
                    <a:ext uri="{9D8B030D-6E8A-4147-A177-3AD203B41FA5}">
                      <a16:colId xmlns:a16="http://schemas.microsoft.com/office/drawing/2014/main" val="2208017947"/>
                    </a:ext>
                  </a:extLst>
                </a:gridCol>
                <a:gridCol w="2493729">
                  <a:extLst>
                    <a:ext uri="{9D8B030D-6E8A-4147-A177-3AD203B41FA5}">
                      <a16:colId xmlns:a16="http://schemas.microsoft.com/office/drawing/2014/main" val="230931068"/>
                    </a:ext>
                  </a:extLst>
                </a:gridCol>
                <a:gridCol w="2493729">
                  <a:extLst>
                    <a:ext uri="{9D8B030D-6E8A-4147-A177-3AD203B41FA5}">
                      <a16:colId xmlns:a16="http://schemas.microsoft.com/office/drawing/2014/main" val="2768731595"/>
                    </a:ext>
                  </a:extLst>
                </a:gridCol>
              </a:tblGrid>
              <a:tr h="0">
                <a:tc>
                  <a:txBody>
                    <a:bodyPr/>
                    <a:lstStyle/>
                    <a:p>
                      <a:pPr algn="just"/>
                      <a:r>
                        <a:rPr lang="en-US" sz="1800" b="1" dirty="0" err="1">
                          <a:effectLst/>
                          <a:latin typeface="Calibri" panose="020F0502020204030204" pitchFamily="34" charset="0"/>
                          <a:ea typeface="PMingLiU" panose="02020500000000000000" pitchFamily="18" charset="-120"/>
                          <a:cs typeface="Lucida Grande"/>
                        </a:rPr>
                        <a:t>у</a:t>
                      </a:r>
                      <a:r>
                        <a:rPr lang="en-US" sz="1800" dirty="0" err="1">
                          <a:effectLst/>
                          <a:latin typeface="Calibri" panose="020F0502020204030204" pitchFamily="34" charset="0"/>
                          <a:ea typeface="PMingLiU" panose="02020500000000000000" pitchFamily="18" charset="-120"/>
                          <a:cs typeface="Lucida Grande"/>
                        </a:rPr>
                        <a:t>гыч</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a:effectLst/>
                          <a:latin typeface="Calibri" panose="020F0502020204030204" pitchFamily="34" charset="0"/>
                          <a:ea typeface="PMingLiU" panose="02020500000000000000" pitchFamily="18" charset="-120"/>
                          <a:cs typeface="Lucida Grande"/>
                        </a:rPr>
                        <a:t>again</a:t>
                      </a:r>
                      <a:endParaRPr lang="en-GB" sz="18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b="1">
                          <a:effectLst/>
                          <a:latin typeface="Calibri" panose="020F0502020204030204" pitchFamily="34" charset="0"/>
                          <a:ea typeface="PMingLiU" panose="02020500000000000000" pitchFamily="18" charset="-120"/>
                          <a:cs typeface="Lucida Grande"/>
                        </a:rPr>
                        <a:t>у</a:t>
                      </a:r>
                      <a:r>
                        <a:rPr lang="en-US" sz="1800">
                          <a:effectLst/>
                          <a:latin typeface="Calibri" panose="020F0502020204030204" pitchFamily="34" charset="0"/>
                          <a:ea typeface="PMingLiU" panose="02020500000000000000" pitchFamily="18" charset="-120"/>
                          <a:cs typeface="Lucida Grande"/>
                        </a:rPr>
                        <a:t>гыч-</a:t>
                      </a:r>
                      <a:r>
                        <a:rPr lang="en-US" sz="1800" b="1">
                          <a:effectLst/>
                          <a:latin typeface="Calibri" panose="020F0502020204030204" pitchFamily="34" charset="0"/>
                          <a:ea typeface="PMingLiU" panose="02020500000000000000" pitchFamily="18" charset="-120"/>
                          <a:cs typeface="Lucida Grande"/>
                        </a:rPr>
                        <a:t>у</a:t>
                      </a:r>
                      <a:r>
                        <a:rPr lang="en-US" sz="1800">
                          <a:effectLst/>
                          <a:latin typeface="Calibri" panose="020F0502020204030204" pitchFamily="34" charset="0"/>
                          <a:ea typeface="PMingLiU" panose="02020500000000000000" pitchFamily="18" charset="-120"/>
                          <a:cs typeface="Lucida Grande"/>
                        </a:rPr>
                        <a:t>гыч</a:t>
                      </a:r>
                      <a:endParaRPr lang="en-GB" sz="18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a:effectLst/>
                          <a:latin typeface="Calibri" panose="020F0502020204030204" pitchFamily="34" charset="0"/>
                          <a:ea typeface="PMingLiU" panose="02020500000000000000" pitchFamily="18" charset="-120"/>
                          <a:cs typeface="Lucida Grande"/>
                        </a:rPr>
                        <a:t>again and again</a:t>
                      </a:r>
                      <a:endParaRPr lang="en-GB" sz="180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1530962086"/>
                  </a:ext>
                </a:extLst>
              </a:tr>
              <a:tr h="0">
                <a:tc>
                  <a:txBody>
                    <a:bodyPr/>
                    <a:lstStyle/>
                    <a:p>
                      <a:pPr algn="just"/>
                      <a:r>
                        <a:rPr lang="en-US" sz="1800" dirty="0" err="1">
                          <a:effectLst/>
                          <a:latin typeface="Calibri" panose="020F0502020204030204" pitchFamily="34" charset="0"/>
                          <a:ea typeface="PMingLiU" panose="02020500000000000000" pitchFamily="18" charset="-120"/>
                          <a:cs typeface="Lucida Grande"/>
                        </a:rPr>
                        <a:t>кокл</a:t>
                      </a:r>
                      <a:r>
                        <a:rPr lang="en-US" sz="1800" b="1" dirty="0" err="1">
                          <a:effectLst/>
                          <a:latin typeface="Calibri" panose="020F0502020204030204" pitchFamily="34" charset="0"/>
                          <a:ea typeface="PMingLiU" panose="02020500000000000000" pitchFamily="18" charset="-120"/>
                          <a:cs typeface="Lucida Grande"/>
                        </a:rPr>
                        <a:t>а</a:t>
                      </a:r>
                      <a:r>
                        <a:rPr lang="en-US" sz="1800" dirty="0" err="1">
                          <a:effectLst/>
                          <a:latin typeface="Calibri" panose="020F0502020204030204" pitchFamily="34" charset="0"/>
                          <a:ea typeface="PMingLiU" panose="02020500000000000000" pitchFamily="18" charset="-120"/>
                          <a:cs typeface="Lucida Grande"/>
                        </a:rPr>
                        <a:t>н</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a:effectLst/>
                          <a:latin typeface="Calibri" panose="020F0502020204030204" pitchFamily="34" charset="0"/>
                          <a:ea typeface="PMingLiU" panose="02020500000000000000" pitchFamily="18" charset="-120"/>
                          <a:cs typeface="Lucida Grande"/>
                        </a:rPr>
                        <a:t>occasionally</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err="1">
                          <a:effectLst/>
                          <a:latin typeface="Calibri" panose="020F0502020204030204" pitchFamily="34" charset="0"/>
                          <a:ea typeface="PMingLiU" panose="02020500000000000000" pitchFamily="18" charset="-120"/>
                          <a:cs typeface="Lucida Grande"/>
                        </a:rPr>
                        <a:t>кокл</a:t>
                      </a:r>
                      <a:r>
                        <a:rPr lang="en-US" sz="1800" b="1" dirty="0" err="1">
                          <a:effectLst/>
                          <a:latin typeface="Calibri" panose="020F0502020204030204" pitchFamily="34" charset="0"/>
                          <a:ea typeface="PMingLiU" panose="02020500000000000000" pitchFamily="18" charset="-120"/>
                          <a:cs typeface="Lucida Grande"/>
                        </a:rPr>
                        <a:t>а</a:t>
                      </a:r>
                      <a:r>
                        <a:rPr lang="en-US" sz="1800" dirty="0" err="1">
                          <a:effectLst/>
                          <a:latin typeface="Calibri" panose="020F0502020204030204" pitchFamily="34" charset="0"/>
                          <a:ea typeface="PMingLiU" panose="02020500000000000000" pitchFamily="18" charset="-120"/>
                          <a:cs typeface="Lucida Grande"/>
                        </a:rPr>
                        <a:t>н-кокл</a:t>
                      </a:r>
                      <a:r>
                        <a:rPr lang="en-US" sz="1800" b="1" dirty="0" err="1">
                          <a:effectLst/>
                          <a:latin typeface="Calibri" panose="020F0502020204030204" pitchFamily="34" charset="0"/>
                          <a:ea typeface="PMingLiU" panose="02020500000000000000" pitchFamily="18" charset="-120"/>
                          <a:cs typeface="Lucida Grande"/>
                        </a:rPr>
                        <a:t>а</a:t>
                      </a:r>
                      <a:r>
                        <a:rPr lang="en-US" sz="1800" dirty="0" err="1">
                          <a:effectLst/>
                          <a:latin typeface="Calibri" panose="020F0502020204030204" pitchFamily="34" charset="0"/>
                          <a:ea typeface="PMingLiU" panose="02020500000000000000" pitchFamily="18" charset="-120"/>
                          <a:cs typeface="Lucida Grande"/>
                        </a:rPr>
                        <a:t>н</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a:effectLst/>
                          <a:latin typeface="Calibri" panose="020F0502020204030204" pitchFamily="34" charset="0"/>
                          <a:ea typeface="PMingLiU" panose="02020500000000000000" pitchFamily="18" charset="-120"/>
                          <a:cs typeface="Lucida Grande"/>
                        </a:rPr>
                        <a:t>from time to time</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904556558"/>
                  </a:ext>
                </a:extLst>
              </a:tr>
              <a:tr h="0">
                <a:tc>
                  <a:txBody>
                    <a:bodyPr/>
                    <a:lstStyle/>
                    <a:p>
                      <a:pPr algn="just"/>
                      <a:r>
                        <a:rPr lang="en-US" sz="1800">
                          <a:effectLst/>
                          <a:latin typeface="Calibri" panose="020F0502020204030204" pitchFamily="34" charset="0"/>
                          <a:ea typeface="PMingLiU" panose="02020500000000000000" pitchFamily="18" charset="-120"/>
                          <a:cs typeface="Lucida Grande"/>
                        </a:rPr>
                        <a:t>к</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нде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a:effectLst/>
                          <a:latin typeface="Calibri" panose="020F0502020204030204" pitchFamily="34" charset="0"/>
                          <a:ea typeface="PMingLiU" panose="02020500000000000000" pitchFamily="18" charset="-120"/>
                          <a:cs typeface="Lucida Grande"/>
                        </a:rPr>
                        <a:t>blue</a:t>
                      </a:r>
                      <a:endParaRPr lang="en-GB" sz="18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err="1">
                          <a:effectLst/>
                          <a:latin typeface="Calibri" panose="020F0502020204030204" pitchFamily="34" charset="0"/>
                          <a:ea typeface="PMingLiU" panose="02020500000000000000" pitchFamily="18" charset="-120"/>
                          <a:cs typeface="Lucida Grande"/>
                        </a:rPr>
                        <a:t>к</a:t>
                      </a:r>
                      <a:r>
                        <a:rPr lang="en-US" sz="1800" b="1" dirty="0" err="1">
                          <a:effectLst/>
                          <a:latin typeface="Calibri" panose="020F0502020204030204" pitchFamily="34" charset="0"/>
                          <a:ea typeface="PMingLiU" panose="02020500000000000000" pitchFamily="18" charset="-120"/>
                          <a:cs typeface="Lucida Grande"/>
                        </a:rPr>
                        <a:t>а</a:t>
                      </a:r>
                      <a:r>
                        <a:rPr lang="en-US" sz="1800" dirty="0" err="1">
                          <a:effectLst/>
                          <a:latin typeface="Calibri" panose="020F0502020204030204" pitchFamily="34" charset="0"/>
                          <a:ea typeface="PMingLiU" panose="02020500000000000000" pitchFamily="18" charset="-120"/>
                          <a:cs typeface="Lucida Grande"/>
                        </a:rPr>
                        <a:t>нде-к</a:t>
                      </a:r>
                      <a:r>
                        <a:rPr lang="en-US" sz="1800" b="1" dirty="0" err="1">
                          <a:effectLst/>
                          <a:latin typeface="Calibri" panose="020F0502020204030204" pitchFamily="34" charset="0"/>
                          <a:ea typeface="PMingLiU" panose="02020500000000000000" pitchFamily="18" charset="-120"/>
                          <a:cs typeface="Lucida Grande"/>
                        </a:rPr>
                        <a:t>а</a:t>
                      </a:r>
                      <a:r>
                        <a:rPr lang="en-US" sz="1800" dirty="0" err="1">
                          <a:effectLst/>
                          <a:latin typeface="Calibri" panose="020F0502020204030204" pitchFamily="34" charset="0"/>
                          <a:ea typeface="PMingLiU" panose="02020500000000000000" pitchFamily="18" charset="-120"/>
                          <a:cs typeface="Lucida Grande"/>
                        </a:rPr>
                        <a:t>нде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a:effectLst/>
                          <a:latin typeface="Calibri" panose="020F0502020204030204" pitchFamily="34" charset="0"/>
                          <a:ea typeface="PMingLiU" panose="02020500000000000000" pitchFamily="18" charset="-120"/>
                          <a:cs typeface="Lucida Grande"/>
                        </a:rPr>
                        <a:t>very blue</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2693899343"/>
                  </a:ext>
                </a:extLst>
              </a:tr>
            </a:tbl>
          </a:graphicData>
        </a:graphic>
      </p:graphicFrame>
      <p:graphicFrame>
        <p:nvGraphicFramePr>
          <p:cNvPr id="10" name="Table 9">
            <a:extLst>
              <a:ext uri="{FF2B5EF4-FFF2-40B4-BE49-F238E27FC236}">
                <a16:creationId xmlns:a16="http://schemas.microsoft.com/office/drawing/2014/main" id="{BDFB31AF-E081-4A6D-B557-E1CDD776D07D}"/>
              </a:ext>
            </a:extLst>
          </p:cNvPr>
          <p:cNvGraphicFramePr>
            <a:graphicFrameLocks noGrp="1"/>
          </p:cNvGraphicFramePr>
          <p:nvPr/>
        </p:nvGraphicFramePr>
        <p:xfrm>
          <a:off x="1109625" y="3730400"/>
          <a:ext cx="9972750" cy="822960"/>
        </p:xfrm>
        <a:graphic>
          <a:graphicData uri="http://schemas.openxmlformats.org/drawingml/2006/table">
            <a:tbl>
              <a:tblPr firstRow="1" firstCol="1" bandRow="1">
                <a:tableStyleId>{5940675A-B579-460E-94D1-54222C63F5DA}</a:tableStyleId>
              </a:tblPr>
              <a:tblGrid>
                <a:gridCol w="2492646">
                  <a:extLst>
                    <a:ext uri="{9D8B030D-6E8A-4147-A177-3AD203B41FA5}">
                      <a16:colId xmlns:a16="http://schemas.microsoft.com/office/drawing/2014/main" val="3609911559"/>
                    </a:ext>
                  </a:extLst>
                </a:gridCol>
                <a:gridCol w="2492646">
                  <a:extLst>
                    <a:ext uri="{9D8B030D-6E8A-4147-A177-3AD203B41FA5}">
                      <a16:colId xmlns:a16="http://schemas.microsoft.com/office/drawing/2014/main" val="2208017947"/>
                    </a:ext>
                  </a:extLst>
                </a:gridCol>
                <a:gridCol w="2493729">
                  <a:extLst>
                    <a:ext uri="{9D8B030D-6E8A-4147-A177-3AD203B41FA5}">
                      <a16:colId xmlns:a16="http://schemas.microsoft.com/office/drawing/2014/main" val="230931068"/>
                    </a:ext>
                  </a:extLst>
                </a:gridCol>
                <a:gridCol w="2493729">
                  <a:extLst>
                    <a:ext uri="{9D8B030D-6E8A-4147-A177-3AD203B41FA5}">
                      <a16:colId xmlns:a16="http://schemas.microsoft.com/office/drawing/2014/main" val="2768731595"/>
                    </a:ext>
                  </a:extLst>
                </a:gridCol>
              </a:tblGrid>
              <a:tr h="0">
                <a:tc>
                  <a:txBody>
                    <a:bodyPr/>
                    <a:lstStyle/>
                    <a:p>
                      <a:pPr algn="just"/>
                      <a:r>
                        <a:rPr lang="en-US" sz="1800" dirty="0" err="1">
                          <a:effectLst/>
                          <a:latin typeface="Calibri" panose="020F0502020204030204" pitchFamily="34" charset="0"/>
                          <a:ea typeface="PMingLiU" panose="02020500000000000000" pitchFamily="18" charset="-120"/>
                          <a:cs typeface="Lucida Grande"/>
                        </a:rPr>
                        <a:t>к</a:t>
                      </a:r>
                      <a:r>
                        <a:rPr lang="en-US" sz="1800" b="1" dirty="0" err="1">
                          <a:effectLst/>
                          <a:latin typeface="Calibri" panose="020F0502020204030204" pitchFamily="34" charset="0"/>
                          <a:ea typeface="PMingLiU" panose="02020500000000000000" pitchFamily="18" charset="-120"/>
                          <a:cs typeface="Lucida Grande"/>
                        </a:rPr>
                        <a:t>а</a:t>
                      </a:r>
                      <a:r>
                        <a:rPr lang="en-US" sz="1800" dirty="0" err="1">
                          <a:effectLst/>
                          <a:latin typeface="Calibri" panose="020F0502020204030204" pitchFamily="34" charset="0"/>
                          <a:ea typeface="PMingLiU" panose="02020500000000000000" pitchFamily="18" charset="-120"/>
                          <a:cs typeface="Lucida Grande"/>
                        </a:rPr>
                        <a:t>дыр</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a:effectLst/>
                          <a:latin typeface="Calibri" panose="020F0502020204030204" pitchFamily="34" charset="0"/>
                          <a:ea typeface="PMingLiU" panose="02020500000000000000" pitchFamily="18" charset="-120"/>
                          <a:cs typeface="Lucida Grande"/>
                        </a:rPr>
                        <a:t>crooked</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err="1">
                          <a:effectLst/>
                          <a:latin typeface="Calibri" panose="020F0502020204030204" pitchFamily="34" charset="0"/>
                          <a:ea typeface="PMingLiU" panose="02020500000000000000" pitchFamily="18" charset="-120"/>
                          <a:cs typeface="Lucida Grande"/>
                        </a:rPr>
                        <a:t>к</a:t>
                      </a:r>
                      <a:r>
                        <a:rPr lang="en-US" sz="1800" b="1" dirty="0" err="1">
                          <a:effectLst/>
                          <a:latin typeface="Calibri" panose="020F0502020204030204" pitchFamily="34" charset="0"/>
                          <a:ea typeface="PMingLiU" panose="02020500000000000000" pitchFamily="18" charset="-120"/>
                          <a:cs typeface="Lucida Grande"/>
                        </a:rPr>
                        <a:t>а</a:t>
                      </a:r>
                      <a:r>
                        <a:rPr lang="en-US" sz="1800" dirty="0" err="1">
                          <a:effectLst/>
                          <a:latin typeface="Calibri" panose="020F0502020204030204" pitchFamily="34" charset="0"/>
                          <a:ea typeface="PMingLiU" panose="02020500000000000000" pitchFamily="18" charset="-120"/>
                          <a:cs typeface="Lucida Grande"/>
                        </a:rPr>
                        <a:t>дыр-г</a:t>
                      </a:r>
                      <a:r>
                        <a:rPr lang="en-US" sz="1800" b="1" dirty="0" err="1">
                          <a:effectLst/>
                          <a:latin typeface="Calibri" panose="020F0502020204030204" pitchFamily="34" charset="0"/>
                          <a:ea typeface="PMingLiU" panose="02020500000000000000" pitchFamily="18" charset="-120"/>
                          <a:cs typeface="Lucida Grande"/>
                        </a:rPr>
                        <a:t>у</a:t>
                      </a:r>
                      <a:r>
                        <a:rPr lang="en-US" sz="1800" dirty="0" err="1">
                          <a:effectLst/>
                          <a:latin typeface="Calibri" panose="020F0502020204030204" pitchFamily="34" charset="0"/>
                          <a:ea typeface="PMingLiU" panose="02020500000000000000" pitchFamily="18" charset="-120"/>
                          <a:cs typeface="Lucida Grande"/>
                        </a:rPr>
                        <a:t>дыр</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a:effectLst/>
                          <a:latin typeface="Calibri" panose="020F0502020204030204" pitchFamily="34" charset="0"/>
                          <a:ea typeface="PMingLiU" panose="02020500000000000000" pitchFamily="18" charset="-120"/>
                          <a:cs typeface="Lucida Grande"/>
                        </a:rPr>
                        <a:t>crooked</a:t>
                      </a:r>
                      <a:endParaRPr lang="en-GB" sz="180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1530962086"/>
                  </a:ext>
                </a:extLst>
              </a:tr>
              <a:tr h="0">
                <a:tc>
                  <a:txBody>
                    <a:bodyPr/>
                    <a:lstStyle/>
                    <a:p>
                      <a:pPr algn="just"/>
                      <a:r>
                        <a:rPr lang="en-US" sz="1800" dirty="0" err="1">
                          <a:effectLst/>
                          <a:latin typeface="Calibri" panose="020F0502020204030204" pitchFamily="34" charset="0"/>
                          <a:ea typeface="PMingLiU" panose="02020500000000000000" pitchFamily="18" charset="-120"/>
                          <a:cs typeface="Lucida Grande"/>
                        </a:rPr>
                        <a:t>т</a:t>
                      </a:r>
                      <a:r>
                        <a:rPr lang="en-US" sz="1800" b="1" dirty="0" err="1">
                          <a:effectLst/>
                          <a:latin typeface="Calibri" panose="020F0502020204030204" pitchFamily="34" charset="0"/>
                          <a:ea typeface="PMingLiU" panose="02020500000000000000" pitchFamily="18" charset="-120"/>
                          <a:cs typeface="Lucida Grande"/>
                        </a:rPr>
                        <a:t>ы</a:t>
                      </a:r>
                      <a:r>
                        <a:rPr lang="en-US" sz="1800" dirty="0" err="1">
                          <a:effectLst/>
                          <a:latin typeface="Calibri" panose="020F0502020204030204" pitchFamily="34" charset="0"/>
                          <a:ea typeface="PMingLiU" panose="02020500000000000000" pitchFamily="18" charset="-120"/>
                          <a:cs typeface="Lucida Grande"/>
                        </a:rPr>
                        <a:t>гыде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a:effectLst/>
                          <a:latin typeface="Calibri" panose="020F0502020204030204" pitchFamily="34" charset="0"/>
                          <a:ea typeface="PMingLiU" panose="02020500000000000000" pitchFamily="18" charset="-120"/>
                          <a:cs typeface="Lucida Grande"/>
                        </a:rPr>
                        <a:t>small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err="1">
                          <a:effectLst/>
                          <a:latin typeface="Calibri" panose="020F0502020204030204" pitchFamily="34" charset="0"/>
                          <a:ea typeface="PMingLiU" panose="02020500000000000000" pitchFamily="18" charset="-120"/>
                          <a:cs typeface="Lucida Grande"/>
                        </a:rPr>
                        <a:t>т</a:t>
                      </a:r>
                      <a:r>
                        <a:rPr lang="en-US" sz="1800" b="1" dirty="0" err="1">
                          <a:effectLst/>
                          <a:latin typeface="Calibri" panose="020F0502020204030204" pitchFamily="34" charset="0"/>
                          <a:ea typeface="PMingLiU" panose="02020500000000000000" pitchFamily="18" charset="-120"/>
                          <a:cs typeface="Lucida Grande"/>
                        </a:rPr>
                        <a:t>ы</a:t>
                      </a:r>
                      <a:r>
                        <a:rPr lang="en-US" sz="1800" dirty="0" err="1">
                          <a:effectLst/>
                          <a:latin typeface="Calibri" panose="020F0502020204030204" pitchFamily="34" charset="0"/>
                          <a:ea typeface="PMingLiU" panose="02020500000000000000" pitchFamily="18" charset="-120"/>
                          <a:cs typeface="Lucida Grande"/>
                        </a:rPr>
                        <a:t>гыде-т</a:t>
                      </a:r>
                      <a:r>
                        <a:rPr lang="en-US" sz="1800" b="1" dirty="0" err="1">
                          <a:effectLst/>
                          <a:latin typeface="Calibri" panose="020F0502020204030204" pitchFamily="34" charset="0"/>
                          <a:ea typeface="PMingLiU" panose="02020500000000000000" pitchFamily="18" charset="-120"/>
                          <a:cs typeface="Lucida Grande"/>
                        </a:rPr>
                        <a:t>а</a:t>
                      </a:r>
                      <a:r>
                        <a:rPr lang="en-US" sz="1800" dirty="0" err="1">
                          <a:effectLst/>
                          <a:latin typeface="Calibri" panose="020F0502020204030204" pitchFamily="34" charset="0"/>
                          <a:ea typeface="PMingLiU" panose="02020500000000000000" pitchFamily="18" charset="-120"/>
                          <a:cs typeface="Lucida Grande"/>
                        </a:rPr>
                        <a:t>гыде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a:effectLst/>
                          <a:latin typeface="Calibri" panose="020F0502020204030204" pitchFamily="34" charset="0"/>
                          <a:ea typeface="PMingLiU" panose="02020500000000000000" pitchFamily="18" charset="-120"/>
                          <a:cs typeface="Lucida Grande"/>
                        </a:rPr>
                        <a:t>small, tiny</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904556558"/>
                  </a:ext>
                </a:extLst>
              </a:tr>
              <a:tr h="0">
                <a:tc>
                  <a:txBody>
                    <a:bodyPr/>
                    <a:lstStyle/>
                    <a:p>
                      <a:pPr algn="just"/>
                      <a:r>
                        <a:rPr lang="en-US" sz="1800" dirty="0" err="1">
                          <a:effectLst/>
                          <a:latin typeface="Calibri" panose="020F0502020204030204" pitchFamily="34" charset="0"/>
                          <a:ea typeface="PMingLiU" panose="02020500000000000000" pitchFamily="18" charset="-120"/>
                          <a:cs typeface="Lucida Grande"/>
                        </a:rPr>
                        <a:t>шӱк</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a:effectLst/>
                          <a:latin typeface="Calibri" panose="020F0502020204030204" pitchFamily="34" charset="0"/>
                          <a:ea typeface="PMingLiU" panose="02020500000000000000" pitchFamily="18" charset="-120"/>
                          <a:cs typeface="Lucida Grande"/>
                        </a:rPr>
                        <a:t>junk, rubbish</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err="1">
                          <a:effectLst/>
                          <a:latin typeface="Calibri" panose="020F0502020204030204" pitchFamily="34" charset="0"/>
                          <a:ea typeface="PMingLiU" panose="02020500000000000000" pitchFamily="18" charset="-120"/>
                          <a:cs typeface="Lucida Grande"/>
                        </a:rPr>
                        <a:t>шӱкш</a:t>
                      </a:r>
                      <a:r>
                        <a:rPr lang="en-US" sz="1800" b="1" dirty="0" err="1">
                          <a:effectLst/>
                          <a:latin typeface="Calibri" panose="020F0502020204030204" pitchFamily="34" charset="0"/>
                          <a:ea typeface="PMingLiU" panose="02020500000000000000" pitchFamily="18" charset="-120"/>
                          <a:cs typeface="Lucida Grande"/>
                        </a:rPr>
                        <a:t>а</a:t>
                      </a:r>
                      <a:r>
                        <a:rPr lang="en-US" sz="1800" dirty="0" err="1">
                          <a:effectLst/>
                          <a:latin typeface="Calibri" panose="020F0502020204030204" pitchFamily="34" charset="0"/>
                          <a:ea typeface="PMingLiU" panose="02020500000000000000" pitchFamily="18" charset="-120"/>
                          <a:cs typeface="Lucida Grande"/>
                        </a:rPr>
                        <a:t>к</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a:effectLst/>
                          <a:latin typeface="Calibri" panose="020F0502020204030204" pitchFamily="34" charset="0"/>
                          <a:ea typeface="PMingLiU" panose="02020500000000000000" pitchFamily="18" charset="-120"/>
                          <a:cs typeface="Lucida Grande"/>
                        </a:rPr>
                        <a:t>junk, rubbish</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2693899343"/>
                  </a:ext>
                </a:extLst>
              </a:tr>
            </a:tbl>
          </a:graphicData>
        </a:graphic>
      </p:graphicFrame>
      <p:graphicFrame>
        <p:nvGraphicFramePr>
          <p:cNvPr id="11" name="Table 10">
            <a:extLst>
              <a:ext uri="{FF2B5EF4-FFF2-40B4-BE49-F238E27FC236}">
                <a16:creationId xmlns:a16="http://schemas.microsoft.com/office/drawing/2014/main" id="{0EA73668-6BD1-4BD0-A526-E139B531979A}"/>
              </a:ext>
            </a:extLst>
          </p:cNvPr>
          <p:cNvGraphicFramePr>
            <a:graphicFrameLocks noGrp="1"/>
          </p:cNvGraphicFramePr>
          <p:nvPr/>
        </p:nvGraphicFramePr>
        <p:xfrm>
          <a:off x="1109625" y="5298702"/>
          <a:ext cx="9972750" cy="822960"/>
        </p:xfrm>
        <a:graphic>
          <a:graphicData uri="http://schemas.openxmlformats.org/drawingml/2006/table">
            <a:tbl>
              <a:tblPr firstRow="1" firstCol="1" bandRow="1">
                <a:tableStyleId>{5940675A-B579-460E-94D1-54222C63F5DA}</a:tableStyleId>
              </a:tblPr>
              <a:tblGrid>
                <a:gridCol w="2492646">
                  <a:extLst>
                    <a:ext uri="{9D8B030D-6E8A-4147-A177-3AD203B41FA5}">
                      <a16:colId xmlns:a16="http://schemas.microsoft.com/office/drawing/2014/main" val="3609911559"/>
                    </a:ext>
                  </a:extLst>
                </a:gridCol>
                <a:gridCol w="2492646">
                  <a:extLst>
                    <a:ext uri="{9D8B030D-6E8A-4147-A177-3AD203B41FA5}">
                      <a16:colId xmlns:a16="http://schemas.microsoft.com/office/drawing/2014/main" val="2208017947"/>
                    </a:ext>
                  </a:extLst>
                </a:gridCol>
                <a:gridCol w="2493729">
                  <a:extLst>
                    <a:ext uri="{9D8B030D-6E8A-4147-A177-3AD203B41FA5}">
                      <a16:colId xmlns:a16="http://schemas.microsoft.com/office/drawing/2014/main" val="230931068"/>
                    </a:ext>
                  </a:extLst>
                </a:gridCol>
                <a:gridCol w="2493729">
                  <a:extLst>
                    <a:ext uri="{9D8B030D-6E8A-4147-A177-3AD203B41FA5}">
                      <a16:colId xmlns:a16="http://schemas.microsoft.com/office/drawing/2014/main" val="2768731595"/>
                    </a:ext>
                  </a:extLst>
                </a:gridCol>
              </a:tblGrid>
              <a:tr h="0">
                <a:tc>
                  <a:txBody>
                    <a:bodyPr/>
                    <a:lstStyle/>
                    <a:p>
                      <a:pPr algn="just"/>
                      <a:r>
                        <a:rPr lang="en-US" sz="1800" dirty="0" err="1">
                          <a:effectLst/>
                          <a:latin typeface="Calibri" panose="020F0502020204030204" pitchFamily="34" charset="0"/>
                          <a:ea typeface="PMingLiU" panose="02020500000000000000" pitchFamily="18" charset="-120"/>
                          <a:cs typeface="Lucida Grande"/>
                        </a:rPr>
                        <a:t>ш</a:t>
                      </a:r>
                      <a:r>
                        <a:rPr lang="en-US" sz="1800" b="1" dirty="0" err="1">
                          <a:effectLst/>
                          <a:latin typeface="Calibri" panose="020F0502020204030204" pitchFamily="34" charset="0"/>
                          <a:ea typeface="PMingLiU" panose="02020500000000000000" pitchFamily="18" charset="-120"/>
                          <a:cs typeface="Lucida Grande"/>
                        </a:rPr>
                        <a:t>е</a:t>
                      </a:r>
                      <a:r>
                        <a:rPr lang="en-US" sz="1800" dirty="0" err="1">
                          <a:effectLst/>
                          <a:latin typeface="Calibri" panose="020F0502020204030204" pitchFamily="34" charset="0"/>
                          <a:ea typeface="PMingLiU" panose="02020500000000000000" pitchFamily="18" charset="-120"/>
                          <a:cs typeface="Lucida Grande"/>
                        </a:rPr>
                        <a:t>м</a:t>
                      </a:r>
                      <a:r>
                        <a:rPr lang="en-US" sz="1800" dirty="0">
                          <a:effectLst/>
                          <a:latin typeface="Calibri" panose="020F0502020204030204" pitchFamily="34" charset="0"/>
                          <a:ea typeface="PMingLiU" panose="02020500000000000000" pitchFamily="18" charset="-120"/>
                          <a:cs typeface="Lucida Grande"/>
                        </a:rPr>
                        <a:t>(е)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a:effectLst/>
                          <a:latin typeface="Calibri" panose="020F0502020204030204" pitchFamily="34" charset="0"/>
                          <a:ea typeface="PMingLiU" panose="02020500000000000000" pitchFamily="18" charset="-120"/>
                          <a:cs typeface="Lucida Grande"/>
                        </a:rPr>
                        <a:t>black</a:t>
                      </a:r>
                      <a:endParaRPr lang="en-GB" sz="18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a:effectLst/>
                          <a:latin typeface="Calibri" panose="020F0502020204030204" pitchFamily="34" charset="0"/>
                          <a:ea typeface="PMingLiU" panose="02020500000000000000" pitchFamily="18" charset="-120"/>
                          <a:cs typeface="Lucida Grande"/>
                        </a:rPr>
                        <a:t>шеп-ш</a:t>
                      </a:r>
                      <a:r>
                        <a:rPr lang="en-US" sz="1800" b="1">
                          <a:effectLst/>
                          <a:latin typeface="Calibri" panose="020F0502020204030204" pitchFamily="34" charset="0"/>
                          <a:ea typeface="PMingLiU" panose="02020500000000000000" pitchFamily="18" charset="-120"/>
                          <a:cs typeface="Lucida Grande"/>
                        </a:rPr>
                        <a:t>е</a:t>
                      </a:r>
                      <a:r>
                        <a:rPr lang="en-US" sz="1800">
                          <a:effectLst/>
                          <a:latin typeface="Calibri" panose="020F0502020204030204" pitchFamily="34" charset="0"/>
                          <a:ea typeface="PMingLiU" panose="02020500000000000000" pitchFamily="18" charset="-120"/>
                          <a:cs typeface="Lucida Grande"/>
                        </a:rPr>
                        <a:t>м(е)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a:effectLst/>
                          <a:latin typeface="Calibri" panose="020F0502020204030204" pitchFamily="34" charset="0"/>
                          <a:ea typeface="PMingLiU" panose="02020500000000000000" pitchFamily="18" charset="-120"/>
                          <a:cs typeface="Lucida Grande"/>
                        </a:rPr>
                        <a:t>jet-black, pitch-black</a:t>
                      </a:r>
                      <a:endParaRPr lang="en-GB" sz="180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1530962086"/>
                  </a:ext>
                </a:extLst>
              </a:tr>
              <a:tr h="0">
                <a:tc>
                  <a:txBody>
                    <a:bodyPr/>
                    <a:lstStyle/>
                    <a:p>
                      <a:pPr algn="just"/>
                      <a:r>
                        <a:rPr lang="en-US" sz="1800">
                          <a:effectLst/>
                          <a:latin typeface="Calibri" panose="020F0502020204030204" pitchFamily="34" charset="0"/>
                          <a:ea typeface="PMingLiU" panose="02020500000000000000" pitchFamily="18" charset="-120"/>
                          <a:cs typeface="Lucida Grande"/>
                        </a:rPr>
                        <a:t>таз</a:t>
                      </a:r>
                      <a:r>
                        <a:rPr lang="en-US" sz="1800" b="1">
                          <a:effectLst/>
                          <a:latin typeface="Calibri" panose="020F0502020204030204" pitchFamily="34" charset="0"/>
                          <a:ea typeface="PMingLiU" panose="02020500000000000000" pitchFamily="18" charset="-120"/>
                          <a:cs typeface="Lucida Grande"/>
                        </a:rPr>
                        <a:t>а</a:t>
                      </a:r>
                      <a:endParaRPr lang="en-GB" sz="18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a:effectLst/>
                          <a:latin typeface="Calibri" panose="020F0502020204030204" pitchFamily="34" charset="0"/>
                          <a:ea typeface="PMingLiU" panose="02020500000000000000" pitchFamily="18" charset="-120"/>
                          <a:cs typeface="Lucida Grande"/>
                        </a:rPr>
                        <a:t>healthy</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err="1">
                          <a:effectLst/>
                          <a:latin typeface="Calibri" panose="020F0502020204030204" pitchFamily="34" charset="0"/>
                          <a:ea typeface="PMingLiU" panose="02020500000000000000" pitchFamily="18" charset="-120"/>
                          <a:cs typeface="Lucida Grande"/>
                        </a:rPr>
                        <a:t>тап-таз</a:t>
                      </a:r>
                      <a:r>
                        <a:rPr lang="en-US" sz="1800" b="1" dirty="0" err="1">
                          <a:effectLst/>
                          <a:latin typeface="Calibri" panose="020F0502020204030204" pitchFamily="34" charset="0"/>
                          <a:ea typeface="PMingLiU" panose="02020500000000000000" pitchFamily="18" charset="-120"/>
                          <a:cs typeface="Lucida Grande"/>
                        </a:rPr>
                        <a:t>а</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a:effectLst/>
                          <a:latin typeface="Calibri" panose="020F0502020204030204" pitchFamily="34" charset="0"/>
                          <a:ea typeface="PMingLiU" panose="02020500000000000000" pitchFamily="18" charset="-120"/>
                          <a:cs typeface="Lucida Grande"/>
                        </a:rPr>
                        <a:t>quite healthy</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904556558"/>
                  </a:ext>
                </a:extLst>
              </a:tr>
              <a:tr h="0">
                <a:tc>
                  <a:txBody>
                    <a:bodyPr/>
                    <a:lstStyle/>
                    <a:p>
                      <a:pPr algn="just"/>
                      <a:r>
                        <a:rPr lang="en-US" sz="1800">
                          <a:effectLst/>
                          <a:latin typeface="Calibri" panose="020F0502020204030204" pitchFamily="34" charset="0"/>
                          <a:ea typeface="PMingLiU" panose="02020500000000000000" pitchFamily="18" charset="-120"/>
                          <a:cs typeface="Lucida Grande"/>
                        </a:rPr>
                        <a:t>т</a:t>
                      </a:r>
                      <a:r>
                        <a:rPr lang="en-US" sz="1800" b="1">
                          <a:effectLst/>
                          <a:latin typeface="Calibri" panose="020F0502020204030204" pitchFamily="34" charset="0"/>
                          <a:ea typeface="PMingLiU" panose="02020500000000000000" pitchFamily="18" charset="-120"/>
                          <a:cs typeface="Lucida Grande"/>
                        </a:rPr>
                        <a:t>ы</a:t>
                      </a:r>
                      <a:r>
                        <a:rPr lang="en-US" sz="1800">
                          <a:effectLst/>
                          <a:latin typeface="Calibri" panose="020F0502020204030204" pitchFamily="34" charset="0"/>
                          <a:ea typeface="PMingLiU" panose="02020500000000000000" pitchFamily="18" charset="-120"/>
                          <a:cs typeface="Lucida Grande"/>
                        </a:rPr>
                        <a:t>ныс</a:t>
                      </a:r>
                      <a:endParaRPr lang="en-GB" sz="18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a:effectLst/>
                          <a:latin typeface="Calibri" panose="020F0502020204030204" pitchFamily="34" charset="0"/>
                          <a:ea typeface="PMingLiU" panose="02020500000000000000" pitchFamily="18" charset="-120"/>
                          <a:cs typeface="Lucida Grande"/>
                        </a:rPr>
                        <a:t>quiet</a:t>
                      </a:r>
                      <a:endParaRPr lang="en-GB" sz="18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a:effectLst/>
                          <a:latin typeface="Calibri" panose="020F0502020204030204" pitchFamily="34" charset="0"/>
                          <a:ea typeface="PMingLiU" panose="02020500000000000000" pitchFamily="18" charset="-120"/>
                          <a:cs typeface="Lucida Grande"/>
                        </a:rPr>
                        <a:t>тып-т</a:t>
                      </a:r>
                      <a:r>
                        <a:rPr lang="en-US" sz="1800" b="1">
                          <a:effectLst/>
                          <a:latin typeface="Calibri" panose="020F0502020204030204" pitchFamily="34" charset="0"/>
                          <a:ea typeface="PMingLiU" panose="02020500000000000000" pitchFamily="18" charset="-120"/>
                          <a:cs typeface="Lucida Grande"/>
                        </a:rPr>
                        <a:t>ы</a:t>
                      </a:r>
                      <a:r>
                        <a:rPr lang="en-US" sz="1800">
                          <a:effectLst/>
                          <a:latin typeface="Calibri" panose="020F0502020204030204" pitchFamily="34" charset="0"/>
                          <a:ea typeface="PMingLiU" panose="02020500000000000000" pitchFamily="18" charset="-120"/>
                          <a:cs typeface="Lucida Grande"/>
                        </a:rPr>
                        <a:t>ныс</a:t>
                      </a:r>
                      <a:endParaRPr lang="en-GB" sz="18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800" dirty="0">
                          <a:effectLst/>
                          <a:latin typeface="Calibri" panose="020F0502020204030204" pitchFamily="34" charset="0"/>
                          <a:ea typeface="PMingLiU" panose="02020500000000000000" pitchFamily="18" charset="-120"/>
                          <a:cs typeface="Lucida Grande"/>
                        </a:rPr>
                        <a:t>completely peaceful</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2693899343"/>
                  </a:ext>
                </a:extLst>
              </a:tr>
            </a:tbl>
          </a:graphicData>
        </a:graphic>
      </p:graphicFrame>
    </p:spTree>
    <p:extLst>
      <p:ext uri="{BB962C8B-B14F-4D97-AF65-F5344CB8AC3E}">
        <p14:creationId xmlns:p14="http://schemas.microsoft.com/office/powerpoint/2010/main" val="10937369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5</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en-GB" sz="3600" u="sng" dirty="0" err="1">
                <a:latin typeface="Calibri" panose="020F0502020204030204" pitchFamily="34" charset="0"/>
                <a:ea typeface="Times New Roman" panose="02020603050405020304" pitchFamily="18" charset="0"/>
                <a:cs typeface="Calibri" panose="020F0502020204030204" pitchFamily="34" charset="0"/>
              </a:rPr>
              <a:t>тудо</a:t>
            </a:r>
            <a:r>
              <a:rPr lang="en-GB" sz="3600" u="sng" dirty="0">
                <a:latin typeface="Calibri" panose="020F0502020204030204" pitchFamily="34" charset="0"/>
                <a:ea typeface="Times New Roman" panose="02020603050405020304" pitchFamily="18" charset="0"/>
                <a:cs typeface="Calibri" panose="020F0502020204030204" pitchFamily="34" charset="0"/>
              </a:rPr>
              <a:t> + Postposition</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16</a:t>
            </a:fld>
            <a:endParaRPr lang="en-GB"/>
          </a:p>
        </p:txBody>
      </p:sp>
      <p:graphicFrame>
        <p:nvGraphicFramePr>
          <p:cNvPr id="6" name="Table 5">
            <a:extLst>
              <a:ext uri="{FF2B5EF4-FFF2-40B4-BE49-F238E27FC236}">
                <a16:creationId xmlns:a16="http://schemas.microsoft.com/office/drawing/2014/main" id="{A6AFB8D6-01CD-4CF9-93EE-5E6FED2EF267}"/>
              </a:ext>
            </a:extLst>
          </p:cNvPr>
          <p:cNvGraphicFramePr>
            <a:graphicFrameLocks noGrp="1"/>
          </p:cNvGraphicFramePr>
          <p:nvPr>
            <p:extLst>
              <p:ext uri="{D42A27DB-BD31-4B8C-83A1-F6EECF244321}">
                <p14:modId xmlns:p14="http://schemas.microsoft.com/office/powerpoint/2010/main" val="314893445"/>
              </p:ext>
            </p:extLst>
          </p:nvPr>
        </p:nvGraphicFramePr>
        <p:xfrm>
          <a:off x="2088677" y="2971800"/>
          <a:ext cx="2730817" cy="1219200"/>
        </p:xfrm>
        <a:graphic>
          <a:graphicData uri="http://schemas.openxmlformats.org/drawingml/2006/table">
            <a:tbl>
              <a:tblPr firstRow="1" firstCol="1" bandRow="1">
                <a:tableStyleId>{5940675A-B579-460E-94D1-54222C63F5DA}</a:tableStyleId>
              </a:tblPr>
              <a:tblGrid>
                <a:gridCol w="2730817">
                  <a:extLst>
                    <a:ext uri="{9D8B030D-6E8A-4147-A177-3AD203B41FA5}">
                      <a16:colId xmlns:a16="http://schemas.microsoft.com/office/drawing/2014/main" val="2528964769"/>
                    </a:ext>
                  </a:extLst>
                </a:gridCol>
              </a:tblGrid>
              <a:tr h="0">
                <a:tc>
                  <a:txBody>
                    <a:bodyPr/>
                    <a:lstStyle/>
                    <a:p>
                      <a:pPr algn="ctr"/>
                      <a:r>
                        <a:rPr lang="en-US" sz="2000" b="1" dirty="0">
                          <a:effectLst/>
                          <a:latin typeface="Calibri" panose="020F0502020204030204" pitchFamily="34" charset="0"/>
                          <a:ea typeface="PMingLiU" panose="02020500000000000000" pitchFamily="18" charset="-120"/>
                          <a:cs typeface="Lucida Grande"/>
                        </a:rPr>
                        <a:t>Genitive + Postposition</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82448561"/>
                  </a:ext>
                </a:extLst>
              </a:tr>
              <a:tr h="0">
                <a:tc>
                  <a:txBody>
                    <a:bodyPr/>
                    <a:lstStyle/>
                    <a:p>
                      <a:pPr algn="just"/>
                      <a:r>
                        <a:rPr lang="en-US" sz="2000" dirty="0" err="1">
                          <a:effectLst/>
                          <a:latin typeface="Calibri" panose="020F0502020204030204" pitchFamily="34" charset="0"/>
                          <a:ea typeface="PMingLiU" panose="02020500000000000000" pitchFamily="18" charset="-120"/>
                          <a:cs typeface="Calibri" panose="020F0502020204030204" pitchFamily="34" charset="0"/>
                        </a:rPr>
                        <a:t>т</a:t>
                      </a:r>
                      <a:r>
                        <a:rPr lang="en-US" sz="2000" b="1" dirty="0" err="1">
                          <a:effectLst/>
                          <a:latin typeface="Calibri" panose="020F0502020204030204" pitchFamily="34" charset="0"/>
                          <a:ea typeface="PMingLiU" panose="02020500000000000000" pitchFamily="18" charset="-120"/>
                          <a:cs typeface="Calibri" panose="020F0502020204030204" pitchFamily="34" charset="0"/>
                        </a:rPr>
                        <a:t>у</a:t>
                      </a:r>
                      <a:r>
                        <a:rPr lang="en-US" sz="2000" dirty="0" err="1">
                          <a:effectLst/>
                          <a:latin typeface="Calibri" panose="020F0502020204030204" pitchFamily="34" charset="0"/>
                          <a:ea typeface="PMingLiU" panose="02020500000000000000" pitchFamily="18" charset="-120"/>
                          <a:cs typeface="Calibri" panose="020F0502020204030204" pitchFamily="34" charset="0"/>
                        </a:rPr>
                        <a:t>дын</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д</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е</a:t>
                      </a:r>
                      <a:r>
                        <a:rPr lang="en-US" sz="2000" dirty="0" err="1">
                          <a:effectLst/>
                          <a:latin typeface="Calibri" panose="020F0502020204030204" pitchFamily="34" charset="0"/>
                          <a:ea typeface="PMingLiU" panose="02020500000000000000" pitchFamily="18" charset="-120"/>
                          <a:cs typeface="Calibri" panose="020F0502020204030204" pitchFamily="34" charset="0"/>
                        </a:rPr>
                        <a:t>к</a:t>
                      </a:r>
                      <a:r>
                        <a:rPr lang="en-US" sz="2000" dirty="0">
                          <a:effectLst/>
                          <a:latin typeface="Calibri" panose="020F0502020204030204" pitchFamily="34" charset="0"/>
                          <a:ea typeface="PMingLiU" panose="02020500000000000000" pitchFamily="18" charset="-120"/>
                          <a:cs typeface="Calibri" panose="020F0502020204030204" pitchFamily="34" charset="0"/>
                        </a:rPr>
                        <a:t>(е)</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679798718"/>
                  </a:ext>
                </a:extLst>
              </a:tr>
              <a:tr h="31750">
                <a:tc>
                  <a:txBody>
                    <a:bodyPr/>
                    <a:lstStyle/>
                    <a:p>
                      <a:pPr algn="just"/>
                      <a:r>
                        <a:rPr lang="en-US" sz="2000" dirty="0" err="1">
                          <a:effectLst/>
                          <a:latin typeface="Calibri" panose="020F0502020204030204" pitchFamily="34" charset="0"/>
                          <a:ea typeface="PMingLiU" panose="02020500000000000000" pitchFamily="18" charset="-120"/>
                          <a:cs typeface="Calibri" panose="020F0502020204030204" pitchFamily="34" charset="0"/>
                        </a:rPr>
                        <a:t>т</a:t>
                      </a:r>
                      <a:r>
                        <a:rPr lang="en-US" sz="2000" b="1" dirty="0" err="1">
                          <a:effectLst/>
                          <a:latin typeface="Calibri" panose="020F0502020204030204" pitchFamily="34" charset="0"/>
                          <a:ea typeface="PMingLiU" panose="02020500000000000000" pitchFamily="18" charset="-120"/>
                          <a:cs typeface="Calibri" panose="020F0502020204030204" pitchFamily="34" charset="0"/>
                        </a:rPr>
                        <a:t>у</a:t>
                      </a:r>
                      <a:r>
                        <a:rPr lang="en-US" sz="2000" dirty="0" err="1">
                          <a:effectLst/>
                          <a:latin typeface="Calibri" panose="020F0502020204030204" pitchFamily="34" charset="0"/>
                          <a:ea typeface="PMingLiU" panose="02020500000000000000" pitchFamily="18" charset="-120"/>
                          <a:cs typeface="Calibri" panose="020F0502020204030204" pitchFamily="34" charset="0"/>
                        </a:rPr>
                        <a:t>дын</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д</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е</a:t>
                      </a:r>
                      <a:r>
                        <a:rPr lang="en-US" sz="2000" dirty="0" err="1">
                          <a:effectLst/>
                          <a:latin typeface="Calibri" panose="020F0502020204030204" pitchFamily="34" charset="0"/>
                          <a:ea typeface="PMingLiU" panose="02020500000000000000" pitchFamily="18" charset="-120"/>
                          <a:cs typeface="Calibri" panose="020F0502020204030204" pitchFamily="34" charset="0"/>
                        </a:rPr>
                        <a:t>н</a:t>
                      </a:r>
                      <a:r>
                        <a:rPr lang="en-US" sz="2000" dirty="0">
                          <a:effectLst/>
                          <a:latin typeface="Calibri" panose="020F0502020204030204" pitchFamily="34" charset="0"/>
                          <a:ea typeface="PMingLiU" panose="02020500000000000000" pitchFamily="18" charset="-120"/>
                          <a:cs typeface="Calibri" panose="020F0502020204030204" pitchFamily="34" charset="0"/>
                        </a:rPr>
                        <a:t>(е)</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424564574"/>
                  </a:ext>
                </a:extLst>
              </a:tr>
              <a:tr h="0">
                <a:tc>
                  <a:txBody>
                    <a:bodyPr/>
                    <a:lstStyle/>
                    <a:p>
                      <a:pPr algn="just"/>
                      <a:r>
                        <a:rPr lang="en-US" sz="2000" dirty="0" err="1">
                          <a:effectLst/>
                          <a:latin typeface="Calibri" panose="020F0502020204030204" pitchFamily="34" charset="0"/>
                          <a:ea typeface="PMingLiU" panose="02020500000000000000" pitchFamily="18" charset="-120"/>
                          <a:cs typeface="Calibri" panose="020F0502020204030204" pitchFamily="34" charset="0"/>
                        </a:rPr>
                        <a:t>т</a:t>
                      </a:r>
                      <a:r>
                        <a:rPr lang="en-US" sz="2000" b="1" dirty="0" err="1">
                          <a:effectLst/>
                          <a:latin typeface="Calibri" panose="020F0502020204030204" pitchFamily="34" charset="0"/>
                          <a:ea typeface="PMingLiU" panose="02020500000000000000" pitchFamily="18" charset="-120"/>
                          <a:cs typeface="Calibri" panose="020F0502020204030204" pitchFamily="34" charset="0"/>
                        </a:rPr>
                        <a:t>у</a:t>
                      </a:r>
                      <a:r>
                        <a:rPr lang="en-US" sz="2000" dirty="0" err="1">
                          <a:effectLst/>
                          <a:latin typeface="Calibri" panose="020F0502020204030204" pitchFamily="34" charset="0"/>
                          <a:ea typeface="PMingLiU" panose="02020500000000000000" pitchFamily="18" charset="-120"/>
                          <a:cs typeface="Calibri" panose="020F0502020204030204" pitchFamily="34" charset="0"/>
                        </a:rPr>
                        <a:t>дын</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д</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е</a:t>
                      </a:r>
                      <a:r>
                        <a:rPr lang="en-US" sz="2000" dirty="0" err="1">
                          <a:effectLst/>
                          <a:latin typeface="Calibri" panose="020F0502020204030204" pitchFamily="34" charset="0"/>
                          <a:ea typeface="PMingLiU" panose="02020500000000000000" pitchFamily="18" charset="-120"/>
                          <a:cs typeface="Calibri" panose="020F0502020204030204" pitchFamily="34" charset="0"/>
                        </a:rPr>
                        <a:t>ч</a:t>
                      </a:r>
                      <a:r>
                        <a:rPr lang="en-US" sz="2000" dirty="0">
                          <a:effectLst/>
                          <a:latin typeface="Calibri" panose="020F0502020204030204" pitchFamily="34" charset="0"/>
                          <a:ea typeface="PMingLiU" panose="02020500000000000000" pitchFamily="18" charset="-120"/>
                          <a:cs typeface="Calibri" panose="020F0502020204030204" pitchFamily="34" charset="0"/>
                        </a:rPr>
                        <a:t>(</a:t>
                      </a:r>
                      <a:r>
                        <a:rPr lang="en-US" sz="2000" dirty="0" err="1">
                          <a:effectLst/>
                          <a:latin typeface="Calibri" panose="020F0502020204030204" pitchFamily="34" charset="0"/>
                          <a:ea typeface="PMingLiU" panose="02020500000000000000" pitchFamily="18" charset="-120"/>
                          <a:cs typeface="Calibri" panose="020F0502020204030204" pitchFamily="34" charset="0"/>
                        </a:rPr>
                        <a:t>ын</a:t>
                      </a:r>
                      <a:r>
                        <a:rPr lang="en-US" sz="2000" dirty="0">
                          <a:effectLst/>
                          <a:latin typeface="Calibri" panose="020F0502020204030204" pitchFamily="34" charset="0"/>
                          <a:ea typeface="PMingLiU" panose="02020500000000000000" pitchFamily="18" charset="-120"/>
                          <a:cs typeface="Calibri" panose="020F0502020204030204" pitchFamily="34" charset="0"/>
                        </a:rPr>
                        <a:t>)</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noFill/>
                      <a:prstDash val="solid"/>
                      <a:round/>
                      <a:headEnd type="none" w="med" len="med"/>
                      <a:tailEnd type="none" w="med" len="med"/>
                    </a:lnB>
                  </a:tcPr>
                </a:tc>
                <a:extLst>
                  <a:ext uri="{0D108BD9-81ED-4DB2-BD59-A6C34878D82A}">
                    <a16:rowId xmlns:a16="http://schemas.microsoft.com/office/drawing/2014/main" val="809643240"/>
                  </a:ext>
                </a:extLst>
              </a:tr>
            </a:tbl>
          </a:graphicData>
        </a:graphic>
      </p:graphicFrame>
      <p:graphicFrame>
        <p:nvGraphicFramePr>
          <p:cNvPr id="9" name="Table 8">
            <a:extLst>
              <a:ext uri="{FF2B5EF4-FFF2-40B4-BE49-F238E27FC236}">
                <a16:creationId xmlns:a16="http://schemas.microsoft.com/office/drawing/2014/main" id="{4681CDBD-0CFD-4BD3-AE54-64BD8D12D5F0}"/>
              </a:ext>
            </a:extLst>
          </p:cNvPr>
          <p:cNvGraphicFramePr>
            <a:graphicFrameLocks noGrp="1"/>
          </p:cNvGraphicFramePr>
          <p:nvPr>
            <p:extLst>
              <p:ext uri="{D42A27DB-BD31-4B8C-83A1-F6EECF244321}">
                <p14:modId xmlns:p14="http://schemas.microsoft.com/office/powerpoint/2010/main" val="1621982511"/>
              </p:ext>
            </p:extLst>
          </p:nvPr>
        </p:nvGraphicFramePr>
        <p:xfrm>
          <a:off x="4819494" y="2971800"/>
          <a:ext cx="2730817" cy="1219200"/>
        </p:xfrm>
        <a:graphic>
          <a:graphicData uri="http://schemas.openxmlformats.org/drawingml/2006/table">
            <a:tbl>
              <a:tblPr firstRow="1" firstCol="1" bandRow="1">
                <a:tableStyleId>{5940675A-B579-460E-94D1-54222C63F5DA}</a:tableStyleId>
              </a:tblPr>
              <a:tblGrid>
                <a:gridCol w="2730817">
                  <a:extLst>
                    <a:ext uri="{9D8B030D-6E8A-4147-A177-3AD203B41FA5}">
                      <a16:colId xmlns:a16="http://schemas.microsoft.com/office/drawing/2014/main" val="2845638930"/>
                    </a:ext>
                  </a:extLst>
                </a:gridCol>
              </a:tblGrid>
              <a:tr h="0">
                <a:tc>
                  <a:txBody>
                    <a:bodyPr/>
                    <a:lstStyle/>
                    <a:p>
                      <a:pPr algn="ctr"/>
                      <a:r>
                        <a:rPr lang="en-US" sz="2000" b="1" dirty="0">
                          <a:effectLst/>
                          <a:latin typeface="Calibri" panose="020F0502020204030204" pitchFamily="34" charset="0"/>
                          <a:ea typeface="PMingLiU" panose="02020500000000000000" pitchFamily="18" charset="-120"/>
                          <a:cs typeface="Lucida Grande"/>
                        </a:rPr>
                        <a:t>Melded form</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97192980"/>
                  </a:ext>
                </a:extLst>
              </a:tr>
              <a:tr h="0">
                <a:tc>
                  <a:txBody>
                    <a:bodyPr/>
                    <a:lstStyle/>
                    <a:p>
                      <a:pPr algn="just"/>
                      <a:r>
                        <a:rPr lang="en-US" sz="2000" dirty="0" err="1">
                          <a:effectLst/>
                          <a:latin typeface="Calibri" panose="020F0502020204030204" pitchFamily="34" charset="0"/>
                          <a:ea typeface="PMingLiU" panose="02020500000000000000" pitchFamily="18" charset="-120"/>
                          <a:cs typeface="Lucida Grande"/>
                        </a:rPr>
                        <a:t>тудд</a:t>
                      </a:r>
                      <a:r>
                        <a:rPr lang="en-US" sz="2000" b="1" dirty="0" err="1">
                          <a:effectLst/>
                          <a:latin typeface="Calibri" panose="020F0502020204030204" pitchFamily="34" charset="0"/>
                          <a:ea typeface="PMingLiU" panose="02020500000000000000" pitchFamily="18" charset="-120"/>
                          <a:cs typeface="Lucida Grande"/>
                        </a:rPr>
                        <a:t>е</a:t>
                      </a:r>
                      <a:r>
                        <a:rPr lang="en-US" sz="2000" dirty="0" err="1">
                          <a:effectLst/>
                          <a:latin typeface="Calibri" panose="020F0502020204030204" pitchFamily="34" charset="0"/>
                          <a:ea typeface="PMingLiU" panose="02020500000000000000" pitchFamily="18" charset="-120"/>
                          <a:cs typeface="Lucida Grande"/>
                        </a:rPr>
                        <a:t>к</a:t>
                      </a:r>
                      <a:r>
                        <a:rPr lang="en-US" sz="2000" dirty="0">
                          <a:effectLst/>
                          <a:latin typeface="Calibri" panose="020F0502020204030204" pitchFamily="34" charset="0"/>
                          <a:ea typeface="PMingLiU" panose="02020500000000000000" pitchFamily="18" charset="-120"/>
                          <a:cs typeface="Lucida Grande"/>
                        </a:rPr>
                        <a:t>(е)</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999833530"/>
                  </a:ext>
                </a:extLst>
              </a:tr>
              <a:tr h="31750">
                <a:tc>
                  <a:txBody>
                    <a:bodyPr/>
                    <a:lstStyle/>
                    <a:p>
                      <a:pPr algn="just"/>
                      <a:r>
                        <a:rPr lang="en-US" sz="2000" dirty="0" err="1">
                          <a:effectLst/>
                          <a:latin typeface="Calibri" panose="020F0502020204030204" pitchFamily="34" charset="0"/>
                          <a:ea typeface="PMingLiU" panose="02020500000000000000" pitchFamily="18" charset="-120"/>
                          <a:cs typeface="Lucida Grande"/>
                        </a:rPr>
                        <a:t>тудд</a:t>
                      </a:r>
                      <a:r>
                        <a:rPr lang="en-US" sz="2000" b="1" dirty="0" err="1">
                          <a:effectLst/>
                          <a:latin typeface="Calibri" panose="020F0502020204030204" pitchFamily="34" charset="0"/>
                          <a:ea typeface="PMingLiU" panose="02020500000000000000" pitchFamily="18" charset="-120"/>
                          <a:cs typeface="Lucida Grande"/>
                        </a:rPr>
                        <a:t>е</a:t>
                      </a:r>
                      <a:r>
                        <a:rPr lang="en-US" sz="2000" dirty="0" err="1">
                          <a:effectLst/>
                          <a:latin typeface="Calibri" panose="020F0502020204030204" pitchFamily="34" charset="0"/>
                          <a:ea typeface="PMingLiU" panose="02020500000000000000" pitchFamily="18" charset="-120"/>
                          <a:cs typeface="Lucida Grande"/>
                        </a:rPr>
                        <a:t>н</a:t>
                      </a:r>
                      <a:r>
                        <a:rPr lang="en-US" sz="2000" dirty="0">
                          <a:effectLst/>
                          <a:latin typeface="Calibri" panose="020F0502020204030204" pitchFamily="34" charset="0"/>
                          <a:ea typeface="PMingLiU" panose="02020500000000000000" pitchFamily="18" charset="-120"/>
                          <a:cs typeface="Lucida Grande"/>
                        </a:rPr>
                        <a:t>(е)</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noFill/>
                      <a:prstDash val="solid"/>
                      <a:round/>
                      <a:headEnd type="none" w="med" len="med"/>
                      <a:tailEnd type="none" w="med" len="med"/>
                    </a:lnR>
                  </a:tcPr>
                </a:tc>
                <a:extLst>
                  <a:ext uri="{0D108BD9-81ED-4DB2-BD59-A6C34878D82A}">
                    <a16:rowId xmlns:a16="http://schemas.microsoft.com/office/drawing/2014/main" val="2561138442"/>
                  </a:ext>
                </a:extLst>
              </a:tr>
              <a:tr h="0">
                <a:tc>
                  <a:txBody>
                    <a:bodyPr/>
                    <a:lstStyle/>
                    <a:p>
                      <a:pPr algn="just"/>
                      <a:r>
                        <a:rPr lang="en-US" sz="2000" dirty="0" err="1">
                          <a:effectLst/>
                          <a:latin typeface="Calibri" panose="020F0502020204030204" pitchFamily="34" charset="0"/>
                          <a:ea typeface="PMingLiU" panose="02020500000000000000" pitchFamily="18" charset="-120"/>
                          <a:cs typeface="Lucida Grande"/>
                        </a:rPr>
                        <a:t>тудд</a:t>
                      </a:r>
                      <a:r>
                        <a:rPr lang="en-US" sz="2000" b="1" dirty="0" err="1">
                          <a:effectLst/>
                          <a:latin typeface="Calibri" panose="020F0502020204030204" pitchFamily="34" charset="0"/>
                          <a:ea typeface="PMingLiU" panose="02020500000000000000" pitchFamily="18" charset="-120"/>
                          <a:cs typeface="Lucida Grande"/>
                        </a:rPr>
                        <a:t>е</a:t>
                      </a:r>
                      <a:r>
                        <a:rPr lang="en-US" sz="2000" dirty="0" err="1">
                          <a:effectLst/>
                          <a:latin typeface="Calibri" panose="020F0502020204030204" pitchFamily="34" charset="0"/>
                          <a:ea typeface="PMingLiU" panose="02020500000000000000" pitchFamily="18" charset="-120"/>
                          <a:cs typeface="Lucida Grande"/>
                        </a:rPr>
                        <a:t>ч</a:t>
                      </a:r>
                      <a:r>
                        <a:rPr lang="en-US" sz="2000" dirty="0">
                          <a:effectLst/>
                          <a:latin typeface="Calibri" panose="020F0502020204030204" pitchFamily="34" charset="0"/>
                          <a:ea typeface="PMingLiU" panose="02020500000000000000" pitchFamily="18" charset="-120"/>
                          <a:cs typeface="Lucida Grande"/>
                        </a:rPr>
                        <a:t>(</a:t>
                      </a:r>
                      <a:r>
                        <a:rPr lang="en-US" sz="2000" dirty="0" err="1">
                          <a:effectLst/>
                          <a:latin typeface="Calibri" panose="020F0502020204030204" pitchFamily="34" charset="0"/>
                          <a:ea typeface="PMingLiU" panose="02020500000000000000" pitchFamily="18" charset="-120"/>
                          <a:cs typeface="Lucida Grande"/>
                        </a:rPr>
                        <a:t>ын</a:t>
                      </a:r>
                      <a:r>
                        <a:rPr lang="en-US" sz="2000" dirty="0">
                          <a:effectLst/>
                          <a:latin typeface="Calibri" panose="020F0502020204030204" pitchFamily="34" charset="0"/>
                          <a:ea typeface="PMingLiU" panose="02020500000000000000" pitchFamily="18" charset="-120"/>
                          <a:cs typeface="Lucida Grande"/>
                        </a:rPr>
                        <a:t>)</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noFill/>
                      <a:prstDash val="solid"/>
                      <a:round/>
                      <a:headEnd type="none" w="med" len="med"/>
                      <a:tailEnd type="none" w="med" len="med"/>
                    </a:lnR>
                    <a:lnB w="38100" cap="flat" cmpd="sng" algn="ctr">
                      <a:noFill/>
                      <a:prstDash val="solid"/>
                      <a:round/>
                      <a:headEnd type="none" w="med" len="med"/>
                      <a:tailEnd type="none" w="med" len="med"/>
                    </a:lnB>
                  </a:tcPr>
                </a:tc>
                <a:extLst>
                  <a:ext uri="{0D108BD9-81ED-4DB2-BD59-A6C34878D82A}">
                    <a16:rowId xmlns:a16="http://schemas.microsoft.com/office/drawing/2014/main" val="386008156"/>
                  </a:ext>
                </a:extLst>
              </a:tr>
            </a:tbl>
          </a:graphicData>
        </a:graphic>
      </p:graphicFrame>
      <p:graphicFrame>
        <p:nvGraphicFramePr>
          <p:cNvPr id="13" name="Table 12">
            <a:extLst>
              <a:ext uri="{FF2B5EF4-FFF2-40B4-BE49-F238E27FC236}">
                <a16:creationId xmlns:a16="http://schemas.microsoft.com/office/drawing/2014/main" id="{EABD1E9B-671B-4A88-B324-E15F2CF473FC}"/>
              </a:ext>
            </a:extLst>
          </p:cNvPr>
          <p:cNvGraphicFramePr>
            <a:graphicFrameLocks noGrp="1"/>
          </p:cNvGraphicFramePr>
          <p:nvPr>
            <p:extLst>
              <p:ext uri="{D42A27DB-BD31-4B8C-83A1-F6EECF244321}">
                <p14:modId xmlns:p14="http://schemas.microsoft.com/office/powerpoint/2010/main" val="2061163385"/>
              </p:ext>
            </p:extLst>
          </p:nvPr>
        </p:nvGraphicFramePr>
        <p:xfrm>
          <a:off x="7550311" y="2971800"/>
          <a:ext cx="2730817" cy="1219200"/>
        </p:xfrm>
        <a:graphic>
          <a:graphicData uri="http://schemas.openxmlformats.org/drawingml/2006/table">
            <a:tbl>
              <a:tblPr firstRow="1" firstCol="1" bandRow="1">
                <a:tableStyleId>{5940675A-B579-460E-94D1-54222C63F5DA}</a:tableStyleId>
              </a:tblPr>
              <a:tblGrid>
                <a:gridCol w="2730817">
                  <a:extLst>
                    <a:ext uri="{9D8B030D-6E8A-4147-A177-3AD203B41FA5}">
                      <a16:colId xmlns:a16="http://schemas.microsoft.com/office/drawing/2014/main" val="3720709759"/>
                    </a:ext>
                  </a:extLst>
                </a:gridCol>
              </a:tblGrid>
              <a:tr h="0">
                <a:tc>
                  <a:txBody>
                    <a:bodyPr/>
                    <a:lstStyle/>
                    <a:p>
                      <a:pPr algn="ctr"/>
                      <a:r>
                        <a:rPr lang="en-US" sz="2000" b="1" dirty="0">
                          <a:effectLst/>
                          <a:latin typeface="Calibri" panose="020F0502020204030204" pitchFamily="34" charset="0"/>
                          <a:ea typeface="PMingLiU" panose="02020500000000000000" pitchFamily="18" charset="-120"/>
                          <a:cs typeface="Lucida Grande"/>
                        </a:rPr>
                        <a:t>Meaning</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lnL w="12700" cap="flat" cmpd="sng" algn="ctr">
                      <a:solidFill>
                        <a:schemeClr val="tx1"/>
                      </a:solid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04240736"/>
                  </a:ext>
                </a:extLst>
              </a:tr>
              <a:tr h="0">
                <a:tc>
                  <a:txBody>
                    <a:bodyPr/>
                    <a:lstStyle/>
                    <a:p>
                      <a:pPr algn="just"/>
                      <a:r>
                        <a:rPr lang="en-US" sz="2000" dirty="0">
                          <a:effectLst/>
                          <a:latin typeface="Calibri" panose="020F0502020204030204" pitchFamily="34" charset="0"/>
                          <a:ea typeface="PMingLiU" panose="02020500000000000000" pitchFamily="18" charset="-120"/>
                          <a:cs typeface="Lucida Grande"/>
                        </a:rPr>
                        <a:t>to him/her</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lnL w="12700" cap="flat" cmpd="sng" algn="ctr">
                      <a:solidFill>
                        <a:schemeClr val="tx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359475185"/>
                  </a:ext>
                </a:extLst>
              </a:tr>
              <a:tr h="31750">
                <a:tc>
                  <a:txBody>
                    <a:bodyPr/>
                    <a:lstStyle/>
                    <a:p>
                      <a:pPr algn="just"/>
                      <a:r>
                        <a:rPr lang="en-US" sz="2000" dirty="0">
                          <a:effectLst/>
                          <a:latin typeface="Calibri" panose="020F0502020204030204" pitchFamily="34" charset="0"/>
                          <a:ea typeface="PMingLiU" panose="02020500000000000000" pitchFamily="18" charset="-120"/>
                          <a:cs typeface="Lucida Grande"/>
                        </a:rPr>
                        <a:t>with him/her</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lnL w="12700" cap="flat" cmpd="sng" algn="ctr">
                      <a:solidFill>
                        <a:schemeClr val="tx1"/>
                      </a:solidFill>
                      <a:prstDash val="solid"/>
                      <a:round/>
                      <a:headEnd type="none" w="med" len="med"/>
                      <a:tailEnd type="none" w="med" len="med"/>
                    </a:lnL>
                    <a:lnR w="38100" cap="flat" cmpd="sng" algn="ctr">
                      <a:noFill/>
                      <a:prstDash val="solid"/>
                      <a:round/>
                      <a:headEnd type="none" w="med" len="med"/>
                      <a:tailEnd type="none" w="med" len="med"/>
                    </a:lnR>
                  </a:tcPr>
                </a:tc>
                <a:extLst>
                  <a:ext uri="{0D108BD9-81ED-4DB2-BD59-A6C34878D82A}">
                    <a16:rowId xmlns:a16="http://schemas.microsoft.com/office/drawing/2014/main" val="2640054290"/>
                  </a:ext>
                </a:extLst>
              </a:tr>
              <a:tr h="0">
                <a:tc>
                  <a:txBody>
                    <a:bodyPr/>
                    <a:lstStyle/>
                    <a:p>
                      <a:pPr algn="just"/>
                      <a:r>
                        <a:rPr lang="en-US" sz="2000" dirty="0">
                          <a:effectLst/>
                          <a:latin typeface="Calibri" panose="020F0502020204030204" pitchFamily="34" charset="0"/>
                          <a:ea typeface="PMingLiU" panose="02020500000000000000" pitchFamily="18" charset="-120"/>
                          <a:cs typeface="Lucida Grande"/>
                        </a:rPr>
                        <a:t>from him/her</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lnL w="12700" cap="flat" cmpd="sng" algn="ctr">
                      <a:solidFill>
                        <a:schemeClr val="tx1"/>
                      </a:solidFill>
                      <a:prstDash val="solid"/>
                      <a:round/>
                      <a:headEnd type="none" w="med" len="med"/>
                      <a:tailEnd type="none" w="med" len="med"/>
                    </a:lnL>
                    <a:lnR w="38100" cap="flat" cmpd="sng" algn="ctr">
                      <a:noFill/>
                      <a:prstDash val="solid"/>
                      <a:round/>
                      <a:headEnd type="none" w="med" len="med"/>
                      <a:tailEnd type="none" w="med" len="med"/>
                    </a:lnR>
                    <a:lnB w="38100" cap="flat" cmpd="sng" algn="ctr">
                      <a:noFill/>
                      <a:prstDash val="solid"/>
                      <a:round/>
                      <a:headEnd type="none" w="med" len="med"/>
                      <a:tailEnd type="none" w="med" len="med"/>
                    </a:lnB>
                  </a:tcPr>
                </a:tc>
                <a:extLst>
                  <a:ext uri="{0D108BD9-81ED-4DB2-BD59-A6C34878D82A}">
                    <a16:rowId xmlns:a16="http://schemas.microsoft.com/office/drawing/2014/main" val="4219967148"/>
                  </a:ext>
                </a:extLst>
              </a:tr>
            </a:tbl>
          </a:graphicData>
        </a:graphic>
      </p:graphicFrame>
    </p:spTree>
    <p:extLst>
      <p:ext uri="{BB962C8B-B14F-4D97-AF65-F5344CB8AC3E}">
        <p14:creationId xmlns:p14="http://schemas.microsoft.com/office/powerpoint/2010/main" val="3383414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D1701-0DBD-4FEA-ADF5-EB56D3AD33F7}"/>
              </a:ext>
            </a:extLst>
          </p:cNvPr>
          <p:cNvSpPr>
            <a:spLocks noGrp="1"/>
          </p:cNvSpPr>
          <p:nvPr>
            <p:ph type="title"/>
          </p:nvPr>
        </p:nvSpPr>
        <p:spPr>
          <a:xfrm>
            <a:off x="898689" y="2766218"/>
            <a:ext cx="10515600" cy="1325563"/>
          </a:xfrm>
        </p:spPr>
        <p:txBody>
          <a:bodyPr/>
          <a:lstStyle/>
          <a:p>
            <a:pPr algn="ctr"/>
            <a:r>
              <a:rPr lang="de-AT" dirty="0"/>
              <a:t>Words and word usage</a:t>
            </a:r>
            <a:endParaRPr lang="en-GB" dirty="0"/>
          </a:p>
        </p:txBody>
      </p:sp>
      <p:sp>
        <p:nvSpPr>
          <p:cNvPr id="4" name="Footer Placeholder 3">
            <a:extLst>
              <a:ext uri="{FF2B5EF4-FFF2-40B4-BE49-F238E27FC236}">
                <a16:creationId xmlns:a16="http://schemas.microsoft.com/office/drawing/2014/main" id="{6DDD9C91-5DFD-4B48-8ADF-9590BDD60CB0}"/>
              </a:ext>
            </a:extLst>
          </p:cNvPr>
          <p:cNvSpPr>
            <a:spLocks noGrp="1"/>
          </p:cNvSpPr>
          <p:nvPr>
            <p:ph type="ftr" sz="quarter" idx="11"/>
          </p:nvPr>
        </p:nvSpPr>
        <p:spPr/>
        <p:txBody>
          <a:bodyPr/>
          <a:lstStyle/>
          <a:p>
            <a:r>
              <a:rPr lang="en-US" dirty="0"/>
              <a:t>COPIUS – Introduction to Mari – Chapter 36</a:t>
            </a:r>
            <a:endParaRPr lang="en-GB" dirty="0"/>
          </a:p>
        </p:txBody>
      </p:sp>
      <p:sp>
        <p:nvSpPr>
          <p:cNvPr id="5" name="Slide Number Placeholder 4">
            <a:extLst>
              <a:ext uri="{FF2B5EF4-FFF2-40B4-BE49-F238E27FC236}">
                <a16:creationId xmlns:a16="http://schemas.microsoft.com/office/drawing/2014/main" id="{2577AF90-5FD7-4AFC-987E-231894524243}"/>
              </a:ext>
            </a:extLst>
          </p:cNvPr>
          <p:cNvSpPr>
            <a:spLocks noGrp="1"/>
          </p:cNvSpPr>
          <p:nvPr>
            <p:ph type="sldNum" sz="quarter" idx="12"/>
          </p:nvPr>
        </p:nvSpPr>
        <p:spPr/>
        <p:txBody>
          <a:bodyPr/>
          <a:lstStyle/>
          <a:p>
            <a:fld id="{055DE2CD-379D-4002-80ED-F7724F598CF3}" type="slidenum">
              <a:rPr lang="en-GB" smtClean="0"/>
              <a:t>17</a:t>
            </a:fld>
            <a:endParaRPr lang="en-GB"/>
          </a:p>
        </p:txBody>
      </p:sp>
    </p:spTree>
    <p:extLst>
      <p:ext uri="{BB962C8B-B14F-4D97-AF65-F5344CB8AC3E}">
        <p14:creationId xmlns:p14="http://schemas.microsoft.com/office/powerpoint/2010/main" val="11203627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1</a:t>
            </a:r>
            <a:r>
              <a:rPr lang="en-GB" sz="3600" u="sng" dirty="0">
                <a:effectLst/>
                <a:latin typeface="Calibri" panose="020F0502020204030204" pitchFamily="34" charset="0"/>
                <a:ea typeface="Times New Roman" panose="02020603050405020304" pitchFamily="18" charset="0"/>
                <a:cs typeface="Calibri" panose="020F0502020204030204" pitchFamily="34" charset="0"/>
              </a:rPr>
              <a:t>. Getting married</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18</a:t>
            </a:fld>
            <a:endParaRPr lang="en-GB"/>
          </a:p>
        </p:txBody>
      </p:sp>
      <p:graphicFrame>
        <p:nvGraphicFramePr>
          <p:cNvPr id="2" name="Table 1">
            <a:extLst>
              <a:ext uri="{FF2B5EF4-FFF2-40B4-BE49-F238E27FC236}">
                <a16:creationId xmlns:a16="http://schemas.microsoft.com/office/drawing/2014/main" id="{27FC044B-C9DB-41BB-8012-7D7BE2C0CDCC}"/>
              </a:ext>
            </a:extLst>
          </p:cNvPr>
          <p:cNvGraphicFramePr>
            <a:graphicFrameLocks noGrp="1"/>
          </p:cNvGraphicFramePr>
          <p:nvPr>
            <p:extLst>
              <p:ext uri="{D42A27DB-BD31-4B8C-83A1-F6EECF244321}">
                <p14:modId xmlns:p14="http://schemas.microsoft.com/office/powerpoint/2010/main" val="3298709703"/>
              </p:ext>
            </p:extLst>
          </p:nvPr>
        </p:nvGraphicFramePr>
        <p:xfrm>
          <a:off x="3143250" y="1457326"/>
          <a:ext cx="7001211" cy="2133600"/>
        </p:xfrm>
        <a:graphic>
          <a:graphicData uri="http://schemas.openxmlformats.org/drawingml/2006/table">
            <a:tbl>
              <a:tblPr firstRow="1" firstCol="1" bandRow="1">
                <a:tableStyleId>{5940675A-B579-460E-94D1-54222C63F5DA}</a:tableStyleId>
              </a:tblPr>
              <a:tblGrid>
                <a:gridCol w="2891790">
                  <a:extLst>
                    <a:ext uri="{9D8B030D-6E8A-4147-A177-3AD203B41FA5}">
                      <a16:colId xmlns:a16="http://schemas.microsoft.com/office/drawing/2014/main" val="2858540520"/>
                    </a:ext>
                  </a:extLst>
                </a:gridCol>
                <a:gridCol w="4109421">
                  <a:extLst>
                    <a:ext uri="{9D8B030D-6E8A-4147-A177-3AD203B41FA5}">
                      <a16:colId xmlns:a16="http://schemas.microsoft.com/office/drawing/2014/main" val="835618865"/>
                    </a:ext>
                  </a:extLst>
                </a:gridCol>
              </a:tblGrid>
              <a:tr h="0">
                <a:tc>
                  <a:txBody>
                    <a:bodyPr/>
                    <a:lstStyle/>
                    <a:p>
                      <a:pPr algn="l"/>
                      <a:r>
                        <a:rPr lang="en-US" sz="2000" dirty="0" err="1">
                          <a:effectLst/>
                          <a:latin typeface="Calibri" panose="020F0502020204030204" pitchFamily="34" charset="0"/>
                          <a:ea typeface="PMingLiU" panose="02020500000000000000" pitchFamily="18" charset="-120"/>
                          <a:cs typeface="Calibri" panose="020F0502020204030204" pitchFamily="34" charset="0"/>
                        </a:rPr>
                        <a:t>марл</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н</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ка</a:t>
                      </a:r>
                      <a:r>
                        <a:rPr lang="en-US" sz="2000" b="1" dirty="0" err="1">
                          <a:effectLst/>
                          <a:latin typeface="Calibri" panose="020F0502020204030204" pitchFamily="34" charset="0"/>
                          <a:ea typeface="PMingLiU" panose="02020500000000000000" pitchFamily="18" charset="-120"/>
                          <a:cs typeface="Calibri" panose="020F0502020204030204" pitchFamily="34" charset="0"/>
                        </a:rPr>
                        <a:t>я</a:t>
                      </a:r>
                      <a:r>
                        <a:rPr lang="en-US" sz="200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ем</a:t>
                      </a:r>
                      <a:r>
                        <a:rPr lang="en-US" sz="2000" dirty="0">
                          <a:effectLst/>
                          <a:latin typeface="Calibri" panose="020F0502020204030204" pitchFamily="34" charset="0"/>
                          <a:ea typeface="PMingLiU" panose="02020500000000000000" pitchFamily="18" charset="-120"/>
                          <a:cs typeface="Calibri" panose="020F0502020204030204" pitchFamily="34" charset="0"/>
                        </a:rPr>
                        <a:t>)</a:t>
                      </a:r>
                      <a:endParaRPr lang="en-GB" sz="2000" dirty="0">
                        <a:effectLst/>
                        <a:latin typeface="Calibri" panose="020F0502020204030204" pitchFamily="34" charset="0"/>
                        <a:ea typeface="PMingLiU" panose="02020500000000000000" pitchFamily="18" charset="-120"/>
                        <a:cs typeface="Lucida Grande"/>
                      </a:endParaRPr>
                    </a:p>
                    <a:p>
                      <a:pPr algn="l"/>
                      <a:r>
                        <a:rPr lang="en-US" sz="2000" dirty="0" err="1">
                          <a:effectLst/>
                          <a:latin typeface="Calibri" panose="020F0502020204030204" pitchFamily="34" charset="0"/>
                          <a:ea typeface="PMingLiU" panose="02020500000000000000" pitchFamily="18" charset="-120"/>
                          <a:cs typeface="Calibri" panose="020F0502020204030204" pitchFamily="34" charset="0"/>
                        </a:rPr>
                        <a:t>марл</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н</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лект</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ам</a:t>
                      </a:r>
                      <a:r>
                        <a:rPr lang="en-US" sz="2000" dirty="0">
                          <a:effectLst/>
                          <a:latin typeface="Calibri" panose="020F0502020204030204" pitchFamily="34" charset="0"/>
                          <a:ea typeface="PMingLiU" panose="02020500000000000000" pitchFamily="18" charset="-120"/>
                          <a:cs typeface="Calibri" panose="020F0502020204030204" pitchFamily="34" charset="0"/>
                        </a:rPr>
                        <a:t>)</a:t>
                      </a:r>
                      <a:endParaRPr lang="en-GB" sz="2000" dirty="0">
                        <a:effectLst/>
                        <a:latin typeface="Calibri" panose="020F0502020204030204" pitchFamily="34" charset="0"/>
                        <a:ea typeface="PMingLiU" panose="02020500000000000000" pitchFamily="18" charset="-120"/>
                        <a:cs typeface="Lucida Grande"/>
                      </a:endParaRPr>
                    </a:p>
                    <a:p>
                      <a:pPr algn="l"/>
                      <a:r>
                        <a:rPr lang="en-US" sz="2000" dirty="0" err="1">
                          <a:effectLst/>
                          <a:latin typeface="Calibri" panose="020F0502020204030204" pitchFamily="34" charset="0"/>
                          <a:ea typeface="PMingLiU" panose="02020500000000000000" pitchFamily="18" charset="-120"/>
                          <a:cs typeface="Calibri" panose="020F0502020204030204" pitchFamily="34" charset="0"/>
                        </a:rPr>
                        <a:t>марл</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н</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ми</a:t>
                      </a:r>
                      <a:r>
                        <a:rPr lang="en-US" sz="2000" b="1" dirty="0" err="1">
                          <a:effectLst/>
                          <a:latin typeface="Calibri" panose="020F0502020204030204" pitchFamily="34" charset="0"/>
                          <a:ea typeface="PMingLiU" panose="02020500000000000000" pitchFamily="18" charset="-120"/>
                          <a:cs typeface="Calibri" panose="020F0502020204030204" pitchFamily="34" charset="0"/>
                        </a:rPr>
                        <a:t>я</a:t>
                      </a:r>
                      <a:r>
                        <a:rPr lang="en-US" sz="200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ем</a:t>
                      </a:r>
                      <a:r>
                        <a:rPr lang="en-US" sz="2000" dirty="0">
                          <a:effectLst/>
                          <a:latin typeface="Calibri" panose="020F0502020204030204" pitchFamily="34" charset="0"/>
                          <a:ea typeface="PMingLiU" panose="02020500000000000000" pitchFamily="18" charset="-120"/>
                          <a:cs typeface="Calibri" panose="020F0502020204030204" pitchFamily="34" charset="0"/>
                        </a:rPr>
                        <a:t>)</a:t>
                      </a:r>
                      <a:endParaRPr lang="en-GB" sz="2000" dirty="0">
                        <a:effectLst/>
                        <a:latin typeface="Calibri" panose="020F0502020204030204" pitchFamily="34" charset="0"/>
                        <a:ea typeface="PMingLiU" panose="02020500000000000000" pitchFamily="18" charset="-120"/>
                        <a:cs typeface="Lucida Grande"/>
                      </a:endParaRPr>
                    </a:p>
                    <a:p>
                      <a:pPr algn="l"/>
                      <a:r>
                        <a:rPr lang="en-US" sz="2000" dirty="0" err="1">
                          <a:effectLst/>
                          <a:latin typeface="Calibri" panose="020F0502020204030204" pitchFamily="34" charset="0"/>
                          <a:ea typeface="PMingLiU" panose="02020500000000000000" pitchFamily="18" charset="-120"/>
                          <a:cs typeface="Calibri" panose="020F0502020204030204" pitchFamily="34" charset="0"/>
                        </a:rPr>
                        <a:t>марл</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н</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тол</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ам</a:t>
                      </a:r>
                      <a:r>
                        <a:rPr lang="en-US" sz="2000" dirty="0">
                          <a:effectLst/>
                          <a:latin typeface="Calibri" panose="020F0502020204030204" pitchFamily="34" charset="0"/>
                          <a:ea typeface="PMingLiU" panose="02020500000000000000" pitchFamily="18" charset="-120"/>
                          <a:cs typeface="Calibri" panose="020F0502020204030204" pitchFamily="34" charset="0"/>
                        </a:rPr>
                        <a:t>)</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dirty="0">
                          <a:effectLst/>
                          <a:latin typeface="Calibri" panose="020F0502020204030204" pitchFamily="34" charset="0"/>
                          <a:ea typeface="PMingLiU" panose="02020500000000000000" pitchFamily="18" charset="-120"/>
                          <a:cs typeface="Calibri" panose="020F0502020204030204" pitchFamily="34" charset="0"/>
                        </a:rPr>
                        <a:t>to get married (woman, to a man)</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234818864"/>
                  </a:ext>
                </a:extLst>
              </a:tr>
              <a:tr h="0">
                <a:tc>
                  <a:txBody>
                    <a:bodyPr/>
                    <a:lstStyle/>
                    <a:p>
                      <a:pPr algn="l"/>
                      <a:r>
                        <a:rPr lang="en-US" sz="2000" dirty="0" err="1">
                          <a:effectLst/>
                          <a:latin typeface="Calibri" panose="020F0502020204030204" pitchFamily="34" charset="0"/>
                          <a:ea typeface="PMingLiU" panose="02020500000000000000" pitchFamily="18" charset="-120"/>
                          <a:cs typeface="Calibri" panose="020F0502020204030204" pitchFamily="34" charset="0"/>
                        </a:rPr>
                        <a:t>марл</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н</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нал</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ам</a:t>
                      </a:r>
                      <a:r>
                        <a:rPr lang="en-US" sz="2000" dirty="0">
                          <a:effectLst/>
                          <a:latin typeface="Calibri" panose="020F0502020204030204" pitchFamily="34" charset="0"/>
                          <a:ea typeface="PMingLiU" panose="02020500000000000000" pitchFamily="18" charset="-120"/>
                          <a:cs typeface="Calibri" panose="020F0502020204030204" pitchFamily="34" charset="0"/>
                        </a:rPr>
                        <a:t>)</a:t>
                      </a:r>
                      <a:endParaRPr lang="en-GB" sz="2000" dirty="0">
                        <a:effectLst/>
                        <a:latin typeface="Calibri" panose="020F0502020204030204" pitchFamily="34" charset="0"/>
                        <a:ea typeface="PMingLiU" panose="02020500000000000000" pitchFamily="18" charset="-120"/>
                        <a:cs typeface="Lucida Grande"/>
                      </a:endParaRPr>
                    </a:p>
                    <a:p>
                      <a:pPr algn="l"/>
                      <a:r>
                        <a:rPr lang="en-US" sz="2000" b="1" dirty="0" err="1">
                          <a:effectLst/>
                          <a:latin typeface="Calibri" panose="020F0502020204030204" pitchFamily="34" charset="0"/>
                          <a:ea typeface="PMingLiU" panose="02020500000000000000" pitchFamily="18" charset="-120"/>
                          <a:cs typeface="Calibri" panose="020F0502020204030204" pitchFamily="34" charset="0"/>
                        </a:rPr>
                        <a:t>ӱ</a:t>
                      </a:r>
                      <a:r>
                        <a:rPr lang="en-US" sz="2000" dirty="0" err="1">
                          <a:effectLst/>
                          <a:latin typeface="Calibri" panose="020F0502020204030204" pitchFamily="34" charset="0"/>
                          <a:ea typeface="PMingLiU" panose="02020500000000000000" pitchFamily="18" charset="-120"/>
                          <a:cs typeface="Calibri" panose="020F0502020204030204" pitchFamily="34" charset="0"/>
                        </a:rPr>
                        <a:t>дырым</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нал</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ам</a:t>
                      </a:r>
                      <a:r>
                        <a:rPr lang="en-US" sz="2000" dirty="0">
                          <a:effectLst/>
                          <a:latin typeface="Calibri" panose="020F0502020204030204" pitchFamily="34" charset="0"/>
                          <a:ea typeface="PMingLiU" panose="02020500000000000000" pitchFamily="18" charset="-120"/>
                          <a:cs typeface="Calibri" panose="020F0502020204030204" pitchFamily="34" charset="0"/>
                        </a:rPr>
                        <a:t>)</a:t>
                      </a:r>
                      <a:endParaRPr lang="en-GB" sz="2000" dirty="0">
                        <a:effectLst/>
                        <a:latin typeface="Calibri" panose="020F0502020204030204" pitchFamily="34" charset="0"/>
                        <a:ea typeface="PMingLiU" panose="02020500000000000000" pitchFamily="18" charset="-120"/>
                        <a:cs typeface="Lucida Grande"/>
                      </a:endParaRPr>
                    </a:p>
                    <a:p>
                      <a:pPr algn="l"/>
                      <a:r>
                        <a:rPr lang="en-US" sz="2000" dirty="0" err="1">
                          <a:effectLst/>
                          <a:latin typeface="Calibri" panose="020F0502020204030204" pitchFamily="34" charset="0"/>
                          <a:ea typeface="PMingLiU" panose="02020500000000000000" pitchFamily="18" charset="-120"/>
                          <a:cs typeface="Calibri" panose="020F0502020204030204" pitchFamily="34" charset="0"/>
                        </a:rPr>
                        <a:t>в</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тым</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нал</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ам</a:t>
                      </a:r>
                      <a:r>
                        <a:rPr lang="en-US" sz="2000" dirty="0">
                          <a:effectLst/>
                          <a:latin typeface="Calibri" panose="020F0502020204030204" pitchFamily="34" charset="0"/>
                          <a:ea typeface="PMingLiU" panose="02020500000000000000" pitchFamily="18" charset="-120"/>
                          <a:cs typeface="Calibri" panose="020F0502020204030204" pitchFamily="34" charset="0"/>
                        </a:rPr>
                        <a:t>)</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dirty="0">
                          <a:effectLst/>
                          <a:latin typeface="Calibri" panose="020F0502020204030204" pitchFamily="34" charset="0"/>
                          <a:ea typeface="PMingLiU" panose="02020500000000000000" pitchFamily="18" charset="-120"/>
                          <a:cs typeface="Calibri" panose="020F0502020204030204" pitchFamily="34" charset="0"/>
                        </a:rPr>
                        <a:t>to get married (man, to a woman)</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3577003805"/>
                  </a:ext>
                </a:extLst>
              </a:tr>
            </a:tbl>
          </a:graphicData>
        </a:graphic>
      </p:graphicFrame>
      <p:graphicFrame>
        <p:nvGraphicFramePr>
          <p:cNvPr id="7" name="Table 6">
            <a:extLst>
              <a:ext uri="{FF2B5EF4-FFF2-40B4-BE49-F238E27FC236}">
                <a16:creationId xmlns:a16="http://schemas.microsoft.com/office/drawing/2014/main" id="{7DBFBB61-FC3D-4F2C-AC2F-51A0D7AF7597}"/>
              </a:ext>
            </a:extLst>
          </p:cNvPr>
          <p:cNvGraphicFramePr>
            <a:graphicFrameLocks noGrp="1"/>
          </p:cNvGraphicFramePr>
          <p:nvPr>
            <p:extLst>
              <p:ext uri="{D42A27DB-BD31-4B8C-83A1-F6EECF244321}">
                <p14:modId xmlns:p14="http://schemas.microsoft.com/office/powerpoint/2010/main" val="2294413129"/>
              </p:ext>
            </p:extLst>
          </p:nvPr>
        </p:nvGraphicFramePr>
        <p:xfrm>
          <a:off x="3143250" y="3590926"/>
          <a:ext cx="7001211" cy="609600"/>
        </p:xfrm>
        <a:graphic>
          <a:graphicData uri="http://schemas.openxmlformats.org/drawingml/2006/table">
            <a:tbl>
              <a:tblPr firstRow="1" firstCol="1" bandRow="1">
                <a:tableStyleId>{5940675A-B579-460E-94D1-54222C63F5DA}</a:tableStyleId>
              </a:tblPr>
              <a:tblGrid>
                <a:gridCol w="2891790">
                  <a:extLst>
                    <a:ext uri="{9D8B030D-6E8A-4147-A177-3AD203B41FA5}">
                      <a16:colId xmlns:a16="http://schemas.microsoft.com/office/drawing/2014/main" val="813556706"/>
                    </a:ext>
                  </a:extLst>
                </a:gridCol>
                <a:gridCol w="4109421">
                  <a:extLst>
                    <a:ext uri="{9D8B030D-6E8A-4147-A177-3AD203B41FA5}">
                      <a16:colId xmlns:a16="http://schemas.microsoft.com/office/drawing/2014/main" val="1535149320"/>
                    </a:ext>
                  </a:extLst>
                </a:gridCol>
              </a:tblGrid>
              <a:tr h="0">
                <a:tc>
                  <a:txBody>
                    <a:bodyPr/>
                    <a:lstStyle/>
                    <a:p>
                      <a:pPr algn="l"/>
                      <a:r>
                        <a:rPr lang="en-US" sz="2000" dirty="0" err="1">
                          <a:effectLst/>
                          <a:latin typeface="Calibri" panose="020F0502020204030204" pitchFamily="34" charset="0"/>
                          <a:ea typeface="PMingLiU" panose="02020500000000000000" pitchFamily="18" charset="-120"/>
                          <a:cs typeface="Lucida Grande"/>
                        </a:rPr>
                        <a:t>мужыраҥ</a:t>
                      </a:r>
                      <a:r>
                        <a:rPr lang="en-US" sz="2000" b="1" dirty="0" err="1">
                          <a:effectLst/>
                          <a:latin typeface="Calibri" panose="020F0502020204030204" pitchFamily="34" charset="0"/>
                          <a:ea typeface="PMingLiU" panose="02020500000000000000" pitchFamily="18" charset="-120"/>
                          <a:cs typeface="Lucida Grande"/>
                        </a:rPr>
                        <a:t>а</a:t>
                      </a:r>
                      <a:r>
                        <a:rPr lang="en-US" sz="2000" dirty="0" err="1">
                          <a:effectLst/>
                          <a:latin typeface="Calibri" panose="020F0502020204030204" pitchFamily="34" charset="0"/>
                          <a:ea typeface="PMingLiU" panose="02020500000000000000" pitchFamily="18" charset="-120"/>
                          <a:cs typeface="Lucida Grande"/>
                        </a:rPr>
                        <a:t>ш</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ам</a:t>
                      </a:r>
                      <a:r>
                        <a:rPr lang="en-US" sz="2000" dirty="0">
                          <a:effectLst/>
                          <a:latin typeface="Calibri" panose="020F0502020204030204" pitchFamily="34" charset="0"/>
                          <a:ea typeface="PMingLiU" panose="02020500000000000000" pitchFamily="18" charset="-120"/>
                          <a:cs typeface="Lucida Grande"/>
                        </a:rPr>
                        <a:t>)</a:t>
                      </a:r>
                      <a:endParaRPr lang="en-GB" sz="2000" dirty="0">
                        <a:effectLst/>
                        <a:latin typeface="Calibri" panose="020F0502020204030204" pitchFamily="34" charset="0"/>
                        <a:ea typeface="PMingLiU" panose="02020500000000000000" pitchFamily="18" charset="-120"/>
                        <a:cs typeface="Lucida Grande"/>
                      </a:endParaRPr>
                    </a:p>
                    <a:p>
                      <a:pPr algn="l"/>
                      <a:r>
                        <a:rPr lang="en-US" sz="2000" dirty="0" err="1">
                          <a:effectLst/>
                          <a:latin typeface="Calibri" panose="020F0502020204030204" pitchFamily="34" charset="0"/>
                          <a:ea typeface="PMingLiU" panose="02020500000000000000" pitchFamily="18" charset="-120"/>
                          <a:cs typeface="Lucida Grande"/>
                        </a:rPr>
                        <a:t>ушн</a:t>
                      </a:r>
                      <a:r>
                        <a:rPr lang="en-US" sz="2000" b="1" dirty="0" err="1">
                          <a:effectLst/>
                          <a:latin typeface="Calibri" panose="020F0502020204030204" pitchFamily="34" charset="0"/>
                          <a:ea typeface="PMingLiU" panose="02020500000000000000" pitchFamily="18" charset="-120"/>
                          <a:cs typeface="Lucida Grande"/>
                        </a:rPr>
                        <a:t>а</a:t>
                      </a:r>
                      <a:r>
                        <a:rPr lang="en-US" sz="2000" dirty="0" err="1">
                          <a:effectLst/>
                          <a:latin typeface="Calibri" panose="020F0502020204030204" pitchFamily="34" charset="0"/>
                          <a:ea typeface="PMingLiU" panose="02020500000000000000" pitchFamily="18" charset="-120"/>
                          <a:cs typeface="Lucida Grande"/>
                        </a:rPr>
                        <a:t>ш</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ем</a:t>
                      </a:r>
                      <a:r>
                        <a:rPr lang="en-US" sz="2000" dirty="0">
                          <a:effectLst/>
                          <a:latin typeface="Calibri" panose="020F0502020204030204" pitchFamily="34" charset="0"/>
                          <a:ea typeface="PMingLiU" panose="02020500000000000000" pitchFamily="18" charset="-120"/>
                          <a:cs typeface="Lucida Grande"/>
                        </a:rPr>
                        <a:t>)</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dirty="0">
                          <a:effectLst/>
                          <a:latin typeface="Calibri" panose="020F0502020204030204" pitchFamily="34" charset="0"/>
                          <a:ea typeface="PMingLiU" panose="02020500000000000000" pitchFamily="18" charset="-120"/>
                          <a:cs typeface="Calibri" panose="020F0502020204030204" pitchFamily="34" charset="0"/>
                        </a:rPr>
                        <a:t>to get married (neutral)</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3754153935"/>
                  </a:ext>
                </a:extLst>
              </a:tr>
            </a:tbl>
          </a:graphicData>
        </a:graphic>
      </p:graphicFrame>
      <p:sp>
        <p:nvSpPr>
          <p:cNvPr id="10" name="Rectangle 9">
            <a:extLst>
              <a:ext uri="{FF2B5EF4-FFF2-40B4-BE49-F238E27FC236}">
                <a16:creationId xmlns:a16="http://schemas.microsoft.com/office/drawing/2014/main" id="{330893D9-2D2C-40D8-A3DD-A8AA51F34B15}"/>
              </a:ext>
            </a:extLst>
          </p:cNvPr>
          <p:cNvSpPr/>
          <p:nvPr/>
        </p:nvSpPr>
        <p:spPr>
          <a:xfrm>
            <a:off x="3200400" y="1484106"/>
            <a:ext cx="2120900" cy="2780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32F3054B-FE3B-4C34-817C-F34F51D58E18}"/>
              </a:ext>
            </a:extLst>
          </p:cNvPr>
          <p:cNvSpPr/>
          <p:nvPr/>
        </p:nvSpPr>
        <p:spPr>
          <a:xfrm>
            <a:off x="3200400" y="1788906"/>
            <a:ext cx="2317750" cy="2780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972912DC-4D49-4F38-BA2E-F3A82E2851B3}"/>
              </a:ext>
            </a:extLst>
          </p:cNvPr>
          <p:cNvSpPr/>
          <p:nvPr/>
        </p:nvSpPr>
        <p:spPr>
          <a:xfrm>
            <a:off x="3200400" y="2100540"/>
            <a:ext cx="2317750" cy="2780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0D3F638A-2845-4C22-A7BE-EC8DDDCD44C4}"/>
              </a:ext>
            </a:extLst>
          </p:cNvPr>
          <p:cNvSpPr/>
          <p:nvPr/>
        </p:nvSpPr>
        <p:spPr>
          <a:xfrm>
            <a:off x="3200400" y="2376972"/>
            <a:ext cx="2317750" cy="2780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6C5E6E46-30CB-45E0-9783-B014879A3693}"/>
              </a:ext>
            </a:extLst>
          </p:cNvPr>
          <p:cNvSpPr/>
          <p:nvPr/>
        </p:nvSpPr>
        <p:spPr>
          <a:xfrm>
            <a:off x="3200400" y="2732572"/>
            <a:ext cx="2209800" cy="2780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056EAD8F-E0D8-49DF-A035-AF698E9D8F8C}"/>
              </a:ext>
            </a:extLst>
          </p:cNvPr>
          <p:cNvSpPr/>
          <p:nvPr/>
        </p:nvSpPr>
        <p:spPr>
          <a:xfrm>
            <a:off x="3200400" y="2980740"/>
            <a:ext cx="2317750" cy="2780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845B1169-D884-49AF-A2B1-9A332E2BC4A0}"/>
              </a:ext>
            </a:extLst>
          </p:cNvPr>
          <p:cNvSpPr/>
          <p:nvPr/>
        </p:nvSpPr>
        <p:spPr>
          <a:xfrm>
            <a:off x="3200400" y="3292374"/>
            <a:ext cx="2317750" cy="2780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7C6FD13C-4A00-49A6-B95F-7788AF62DAD6}"/>
              </a:ext>
            </a:extLst>
          </p:cNvPr>
          <p:cNvSpPr/>
          <p:nvPr/>
        </p:nvSpPr>
        <p:spPr>
          <a:xfrm>
            <a:off x="3200400" y="3649456"/>
            <a:ext cx="2209800" cy="2780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5527810D-1916-4998-B0F1-BDA5A14BAAB4}"/>
              </a:ext>
            </a:extLst>
          </p:cNvPr>
          <p:cNvSpPr/>
          <p:nvPr/>
        </p:nvSpPr>
        <p:spPr>
          <a:xfrm>
            <a:off x="3200400" y="3897624"/>
            <a:ext cx="2317750" cy="2780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95628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4" grpId="0" animBg="1"/>
      <p:bldP spid="16" grpId="0" animBg="1"/>
      <p:bldP spid="17" grpId="0" animBg="1"/>
      <p:bldP spid="18" grpId="0" animBg="1"/>
      <p:bldP spid="19" grpId="0" animBg="1"/>
      <p:bldP spid="2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1</a:t>
            </a:r>
            <a:r>
              <a:rPr lang="en-GB" sz="3600" u="sng" dirty="0">
                <a:effectLst/>
                <a:latin typeface="Calibri" panose="020F0502020204030204" pitchFamily="34" charset="0"/>
                <a:ea typeface="Times New Roman" panose="02020603050405020304" pitchFamily="18" charset="0"/>
                <a:cs typeface="Calibri" panose="020F0502020204030204" pitchFamily="34" charset="0"/>
              </a:rPr>
              <a:t>. Getting married</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19</a:t>
            </a:fld>
            <a:endParaRPr lang="en-GB"/>
          </a:p>
        </p:txBody>
      </p:sp>
      <p:graphicFrame>
        <p:nvGraphicFramePr>
          <p:cNvPr id="6" name="Table 5">
            <a:extLst>
              <a:ext uri="{FF2B5EF4-FFF2-40B4-BE49-F238E27FC236}">
                <a16:creationId xmlns:a16="http://schemas.microsoft.com/office/drawing/2014/main" id="{1A7DDF57-BE05-4CDD-9962-375E160CEC4A}"/>
              </a:ext>
            </a:extLst>
          </p:cNvPr>
          <p:cNvGraphicFramePr>
            <a:graphicFrameLocks noGrp="1"/>
          </p:cNvGraphicFramePr>
          <p:nvPr>
            <p:extLst>
              <p:ext uri="{D42A27DB-BD31-4B8C-83A1-F6EECF244321}">
                <p14:modId xmlns:p14="http://schemas.microsoft.com/office/powerpoint/2010/main" val="1512824026"/>
              </p:ext>
            </p:extLst>
          </p:nvPr>
        </p:nvGraphicFramePr>
        <p:xfrm>
          <a:off x="838200" y="4475180"/>
          <a:ext cx="10198100" cy="1859655"/>
        </p:xfrm>
        <a:graphic>
          <a:graphicData uri="http://schemas.openxmlformats.org/drawingml/2006/table">
            <a:tbl>
              <a:tblPr firstRow="1" firstCol="1" bandRow="1">
                <a:tableStyleId>{5940675A-B579-460E-94D1-54222C63F5DA}</a:tableStyleId>
              </a:tblPr>
              <a:tblGrid>
                <a:gridCol w="5740400">
                  <a:extLst>
                    <a:ext uri="{9D8B030D-6E8A-4147-A177-3AD203B41FA5}">
                      <a16:colId xmlns:a16="http://schemas.microsoft.com/office/drawing/2014/main" val="1286001705"/>
                    </a:ext>
                  </a:extLst>
                </a:gridCol>
                <a:gridCol w="4457700">
                  <a:extLst>
                    <a:ext uri="{9D8B030D-6E8A-4147-A177-3AD203B41FA5}">
                      <a16:colId xmlns:a16="http://schemas.microsoft.com/office/drawing/2014/main" val="1703257201"/>
                    </a:ext>
                  </a:extLst>
                </a:gridCol>
              </a:tblGrid>
              <a:tr h="371931">
                <a:tc>
                  <a:txBody>
                    <a:bodyPr/>
                    <a:lstStyle/>
                    <a:p>
                      <a:pPr algn="l"/>
                      <a:r>
                        <a:rPr lang="en-US" sz="2000">
                          <a:effectLst/>
                          <a:latin typeface="Calibri" panose="020F0502020204030204" pitchFamily="34" charset="0"/>
                          <a:ea typeface="PMingLiU" panose="02020500000000000000" pitchFamily="18" charset="-120"/>
                          <a:cs typeface="Lucida Grande"/>
                        </a:rPr>
                        <a:t>Мыл</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м </a:t>
                      </a:r>
                      <a:r>
                        <a:rPr lang="en-US" sz="2000" u="sng">
                          <a:effectLst/>
                          <a:latin typeface="Calibri" panose="020F0502020204030204" pitchFamily="34" charset="0"/>
                          <a:ea typeface="PMingLiU" panose="02020500000000000000" pitchFamily="18" charset="-120"/>
                          <a:cs typeface="Lucida Grande"/>
                        </a:rPr>
                        <a:t>марл</a:t>
                      </a:r>
                      <a:r>
                        <a:rPr lang="en-US" sz="2000" b="1" u="sng">
                          <a:effectLst/>
                          <a:latin typeface="Calibri" panose="020F0502020204030204" pitchFamily="34" charset="0"/>
                          <a:ea typeface="PMingLiU" panose="02020500000000000000" pitchFamily="18" charset="-120"/>
                          <a:cs typeface="Lucida Grande"/>
                        </a:rPr>
                        <a:t>а</a:t>
                      </a:r>
                      <a:r>
                        <a:rPr lang="en-US" sz="2000" u="sng">
                          <a:effectLst/>
                          <a:latin typeface="Calibri" panose="020F0502020204030204" pitchFamily="34" charset="0"/>
                          <a:ea typeface="PMingLiU" panose="02020500000000000000" pitchFamily="18" charset="-120"/>
                          <a:cs typeface="Lucida Grande"/>
                        </a:rPr>
                        <a:t>н ми</a:t>
                      </a:r>
                      <a:r>
                        <a:rPr lang="en-US" sz="2000" b="1" u="sng">
                          <a:effectLst/>
                          <a:latin typeface="Calibri" panose="020F0502020204030204" pitchFamily="34" charset="0"/>
                          <a:ea typeface="PMingLiU" panose="02020500000000000000" pitchFamily="18" charset="-120"/>
                          <a:cs typeface="Lucida Grande"/>
                        </a:rPr>
                        <a:t>е</a:t>
                      </a:r>
                      <a:r>
                        <a:rPr lang="en-US" sz="2000" u="sng">
                          <a:effectLst/>
                          <a:latin typeface="Calibri" panose="020F0502020204030204" pitchFamily="34" charset="0"/>
                          <a:ea typeface="PMingLiU" panose="02020500000000000000" pitchFamily="18" charset="-120"/>
                          <a:cs typeface="Lucida Grande"/>
                        </a:rPr>
                        <a:t>т</a:t>
                      </a:r>
                      <a:r>
                        <a:rPr lang="en-US" sz="2000">
                          <a:effectLst/>
                          <a:latin typeface="Calibri" panose="020F0502020204030204" pitchFamily="34" charset="0"/>
                          <a:ea typeface="PMingLiU" panose="02020500000000000000" pitchFamily="18" charset="-120"/>
                          <a:cs typeface="Lucida Grande"/>
                        </a:rPr>
                        <a:t>?</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Will you marry me?</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3291864464"/>
                  </a:ext>
                </a:extLst>
              </a:tr>
              <a:tr h="371931">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Ел</a:t>
                      </a:r>
                      <a:r>
                        <a:rPr lang="en-US" sz="2000" b="1">
                          <a:effectLst/>
                          <a:latin typeface="Calibri" panose="020F0502020204030204" pitchFamily="34" charset="0"/>
                          <a:ea typeface="PMingLiU" panose="02020500000000000000" pitchFamily="18" charset="-120"/>
                          <a:cs typeface="Calibri" panose="020F0502020204030204" pitchFamily="34" charset="0"/>
                        </a:rPr>
                        <a:t>у</a:t>
                      </a:r>
                      <a:r>
                        <a:rPr lang="en-US" sz="2000">
                          <a:effectLst/>
                          <a:latin typeface="Calibri" panose="020F0502020204030204" pitchFamily="34" charset="0"/>
                          <a:ea typeface="PMingLiU" panose="02020500000000000000" pitchFamily="18" charset="-120"/>
                          <a:cs typeface="Calibri" panose="020F0502020204030204" pitchFamily="34" charset="0"/>
                        </a:rPr>
                        <a:t> Сергейл</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н</a:t>
                      </a:r>
                      <a:r>
                        <a:rPr lang="de-AT" sz="2000">
                          <a:effectLst/>
                          <a:latin typeface="Calibri" panose="020F0502020204030204" pitchFamily="34" charset="0"/>
                          <a:ea typeface="PMingLiU" panose="02020500000000000000" pitchFamily="18" charset="-120"/>
                          <a:cs typeface="Calibri" panose="020F0502020204030204" pitchFamily="34" charset="0"/>
                        </a:rPr>
                        <a:t> 2005-</a:t>
                      </a:r>
                      <a:r>
                        <a:rPr lang="en-US" sz="2000">
                          <a:effectLst/>
                          <a:latin typeface="Calibri" panose="020F0502020204030204" pitchFamily="34" charset="0"/>
                          <a:ea typeface="PMingLiU" panose="02020500000000000000" pitchFamily="18" charset="-120"/>
                          <a:cs typeface="Calibri" panose="020F0502020204030204" pitchFamily="34" charset="0"/>
                        </a:rPr>
                        <a:t>ше </a:t>
                      </a:r>
                      <a:r>
                        <a:rPr lang="en-US" sz="2000" b="1">
                          <a:effectLst/>
                          <a:latin typeface="Calibri" panose="020F0502020204030204" pitchFamily="34" charset="0"/>
                          <a:ea typeface="PMingLiU" panose="02020500000000000000" pitchFamily="18" charset="-120"/>
                          <a:cs typeface="Calibri" panose="020F0502020204030204" pitchFamily="34" charset="0"/>
                        </a:rPr>
                        <a:t>и</a:t>
                      </a:r>
                      <a:r>
                        <a:rPr lang="en-US" sz="2000">
                          <a:effectLst/>
                          <a:latin typeface="Calibri" panose="020F0502020204030204" pitchFamily="34" charset="0"/>
                          <a:ea typeface="PMingLiU" panose="02020500000000000000" pitchFamily="18" charset="-120"/>
                          <a:cs typeface="Calibri" panose="020F0502020204030204" pitchFamily="34" charset="0"/>
                        </a:rPr>
                        <a:t>йыште </a:t>
                      </a:r>
                      <a:r>
                        <a:rPr lang="en-US" sz="2000" u="sng">
                          <a:effectLst/>
                          <a:latin typeface="Calibri" panose="020F0502020204030204" pitchFamily="34" charset="0"/>
                          <a:ea typeface="PMingLiU" panose="02020500000000000000" pitchFamily="18" charset="-120"/>
                          <a:cs typeface="Calibri" panose="020F0502020204030204" pitchFamily="34" charset="0"/>
                        </a:rPr>
                        <a:t>марл</a:t>
                      </a:r>
                      <a:r>
                        <a:rPr lang="en-US" sz="2000" b="1" u="sng">
                          <a:effectLst/>
                          <a:latin typeface="Calibri" panose="020F0502020204030204" pitchFamily="34" charset="0"/>
                          <a:ea typeface="PMingLiU" panose="02020500000000000000" pitchFamily="18" charset="-120"/>
                          <a:cs typeface="Calibri" panose="020F0502020204030204" pitchFamily="34" charset="0"/>
                        </a:rPr>
                        <a:t>а</a:t>
                      </a:r>
                      <a:r>
                        <a:rPr lang="en-US" sz="2000" u="sng">
                          <a:effectLst/>
                          <a:latin typeface="Calibri" panose="020F0502020204030204" pitchFamily="34" charset="0"/>
                          <a:ea typeface="PMingLiU" panose="02020500000000000000" pitchFamily="18" charset="-120"/>
                          <a:cs typeface="Calibri" panose="020F0502020204030204" pitchFamily="34" charset="0"/>
                        </a:rPr>
                        <a:t>н л</a:t>
                      </a:r>
                      <a:r>
                        <a:rPr lang="en-US" sz="2000" b="1" u="sng">
                          <a:effectLst/>
                          <a:latin typeface="Calibri" panose="020F0502020204030204" pitchFamily="34" charset="0"/>
                          <a:ea typeface="PMingLiU" panose="02020500000000000000" pitchFamily="18" charset="-120"/>
                          <a:cs typeface="Calibri" panose="020F0502020204030204" pitchFamily="34" charset="0"/>
                        </a:rPr>
                        <a:t>е</a:t>
                      </a:r>
                      <a:r>
                        <a:rPr lang="en-US" sz="2000" u="sng">
                          <a:effectLst/>
                          <a:latin typeface="Calibri" panose="020F0502020204030204" pitchFamily="34" charset="0"/>
                          <a:ea typeface="PMingLiU" panose="02020500000000000000" pitchFamily="18" charset="-120"/>
                          <a:cs typeface="Calibri" panose="020F0502020204030204" pitchFamily="34" charset="0"/>
                        </a:rPr>
                        <a:t>ктын</a:t>
                      </a:r>
                      <a:r>
                        <a:rPr lang="de-AT" sz="2000">
                          <a:effectLst/>
                          <a:latin typeface="Calibri" panose="020F0502020204030204" pitchFamily="34" charset="0"/>
                          <a:ea typeface="PMingLiU" panose="02020500000000000000" pitchFamily="18" charset="-120"/>
                          <a:cs typeface="Calibri" panose="020F0502020204030204" pitchFamily="34" charset="0"/>
                        </a:rPr>
                        <a:t>.</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Yelu married Sergey in 2005.</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3001757343"/>
                  </a:ext>
                </a:extLst>
              </a:tr>
              <a:tr h="371931">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Серг</a:t>
                      </a:r>
                      <a:r>
                        <a:rPr lang="en-US" sz="2000" b="1">
                          <a:effectLst/>
                          <a:latin typeface="Calibri" panose="020F0502020204030204" pitchFamily="34" charset="0"/>
                          <a:ea typeface="PMingLiU" panose="02020500000000000000" pitchFamily="18" charset="-120"/>
                          <a:cs typeface="Calibri" panose="020F0502020204030204" pitchFamily="34" charset="0"/>
                        </a:rPr>
                        <a:t>е</a:t>
                      </a:r>
                      <a:r>
                        <a:rPr lang="en-US" sz="2000">
                          <a:effectLst/>
                          <a:latin typeface="Calibri" panose="020F0502020204030204" pitchFamily="34" charset="0"/>
                          <a:ea typeface="PMingLiU" panose="02020500000000000000" pitchFamily="18" charset="-120"/>
                          <a:cs typeface="Calibri" panose="020F0502020204030204" pitchFamily="34" charset="0"/>
                        </a:rPr>
                        <a:t>й</a:t>
                      </a:r>
                      <a:r>
                        <a:rPr lang="de-AT" sz="2000">
                          <a:effectLst/>
                          <a:latin typeface="Calibri" panose="020F0502020204030204" pitchFamily="34" charset="0"/>
                          <a:ea typeface="PMingLiU" panose="02020500000000000000" pitchFamily="18" charset="-120"/>
                          <a:cs typeface="Calibri" panose="020F0502020204030204" pitchFamily="34" charset="0"/>
                        </a:rPr>
                        <a:t> 2005-</a:t>
                      </a:r>
                      <a:r>
                        <a:rPr lang="en-US" sz="2000">
                          <a:effectLst/>
                          <a:latin typeface="Calibri" panose="020F0502020204030204" pitchFamily="34" charset="0"/>
                          <a:ea typeface="PMingLiU" panose="02020500000000000000" pitchFamily="18" charset="-120"/>
                          <a:cs typeface="Calibri" panose="020F0502020204030204" pitchFamily="34" charset="0"/>
                        </a:rPr>
                        <a:t>ше </a:t>
                      </a:r>
                      <a:r>
                        <a:rPr lang="en-US" sz="2000" b="1">
                          <a:effectLst/>
                          <a:latin typeface="Calibri" panose="020F0502020204030204" pitchFamily="34" charset="0"/>
                          <a:ea typeface="PMingLiU" panose="02020500000000000000" pitchFamily="18" charset="-120"/>
                          <a:cs typeface="Calibri" panose="020F0502020204030204" pitchFamily="34" charset="0"/>
                        </a:rPr>
                        <a:t>и</a:t>
                      </a:r>
                      <a:r>
                        <a:rPr lang="en-US" sz="2000">
                          <a:effectLst/>
                          <a:latin typeface="Calibri" panose="020F0502020204030204" pitchFamily="34" charset="0"/>
                          <a:ea typeface="PMingLiU" panose="02020500000000000000" pitchFamily="18" charset="-120"/>
                          <a:cs typeface="Calibri" panose="020F0502020204030204" pitchFamily="34" charset="0"/>
                        </a:rPr>
                        <a:t>йыште Ел</a:t>
                      </a:r>
                      <a:r>
                        <a:rPr lang="en-US" sz="2000" b="1">
                          <a:effectLst/>
                          <a:latin typeface="Calibri" panose="020F0502020204030204" pitchFamily="34" charset="0"/>
                          <a:ea typeface="PMingLiU" panose="02020500000000000000" pitchFamily="18" charset="-120"/>
                          <a:cs typeface="Calibri" panose="020F0502020204030204" pitchFamily="34" charset="0"/>
                        </a:rPr>
                        <a:t>у</a:t>
                      </a:r>
                      <a:r>
                        <a:rPr lang="en-US" sz="2000">
                          <a:effectLst/>
                          <a:latin typeface="Calibri" panose="020F0502020204030204" pitchFamily="34" charset="0"/>
                          <a:ea typeface="PMingLiU" panose="02020500000000000000" pitchFamily="18" charset="-120"/>
                          <a:cs typeface="Calibri" panose="020F0502020204030204" pitchFamily="34" charset="0"/>
                        </a:rPr>
                        <a:t>м </a:t>
                      </a:r>
                      <a:r>
                        <a:rPr lang="en-US" sz="2000" u="sng">
                          <a:effectLst/>
                          <a:latin typeface="Calibri" panose="020F0502020204030204" pitchFamily="34" charset="0"/>
                          <a:ea typeface="PMingLiU" panose="02020500000000000000" pitchFamily="18" charset="-120"/>
                          <a:cs typeface="Calibri" panose="020F0502020204030204" pitchFamily="34" charset="0"/>
                        </a:rPr>
                        <a:t>марл</a:t>
                      </a:r>
                      <a:r>
                        <a:rPr lang="en-US" sz="2000" b="1" u="sng">
                          <a:effectLst/>
                          <a:latin typeface="Calibri" panose="020F0502020204030204" pitchFamily="34" charset="0"/>
                          <a:ea typeface="PMingLiU" panose="02020500000000000000" pitchFamily="18" charset="-120"/>
                          <a:cs typeface="Calibri" panose="020F0502020204030204" pitchFamily="34" charset="0"/>
                        </a:rPr>
                        <a:t>а</a:t>
                      </a:r>
                      <a:r>
                        <a:rPr lang="en-US" sz="2000" u="sng">
                          <a:effectLst/>
                          <a:latin typeface="Calibri" panose="020F0502020204030204" pitchFamily="34" charset="0"/>
                          <a:ea typeface="PMingLiU" panose="02020500000000000000" pitchFamily="18" charset="-120"/>
                          <a:cs typeface="Calibri" panose="020F0502020204030204" pitchFamily="34" charset="0"/>
                        </a:rPr>
                        <a:t>н н</a:t>
                      </a:r>
                      <a:r>
                        <a:rPr lang="en-US" sz="2000" b="1" u="sng">
                          <a:effectLst/>
                          <a:latin typeface="Calibri" panose="020F0502020204030204" pitchFamily="34" charset="0"/>
                          <a:ea typeface="PMingLiU" panose="02020500000000000000" pitchFamily="18" charset="-120"/>
                          <a:cs typeface="Calibri" panose="020F0502020204030204" pitchFamily="34" charset="0"/>
                        </a:rPr>
                        <a:t>а</a:t>
                      </a:r>
                      <a:r>
                        <a:rPr lang="en-US" sz="2000" u="sng">
                          <a:effectLst/>
                          <a:latin typeface="Calibri" panose="020F0502020204030204" pitchFamily="34" charset="0"/>
                          <a:ea typeface="PMingLiU" panose="02020500000000000000" pitchFamily="18" charset="-120"/>
                          <a:cs typeface="Calibri" panose="020F0502020204030204" pitchFamily="34" charset="0"/>
                        </a:rPr>
                        <a:t>лын</a:t>
                      </a:r>
                      <a:r>
                        <a:rPr lang="de-AT" sz="2000">
                          <a:effectLst/>
                          <a:latin typeface="Calibri" panose="020F0502020204030204" pitchFamily="34" charset="0"/>
                          <a:ea typeface="PMingLiU" panose="02020500000000000000" pitchFamily="18" charset="-120"/>
                          <a:cs typeface="Calibri" panose="020F0502020204030204" pitchFamily="34" charset="0"/>
                        </a:rPr>
                        <a:t>.</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Sergey married Yelu in 2005.</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901443054"/>
                  </a:ext>
                </a:extLst>
              </a:tr>
              <a:tr h="743862">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Ел</a:t>
                      </a:r>
                      <a:r>
                        <a:rPr lang="en-US" sz="2000" b="1">
                          <a:effectLst/>
                          <a:latin typeface="Calibri" panose="020F0502020204030204" pitchFamily="34" charset="0"/>
                          <a:ea typeface="PMingLiU" panose="02020500000000000000" pitchFamily="18" charset="-120"/>
                          <a:cs typeface="Calibri" panose="020F0502020204030204" pitchFamily="34" charset="0"/>
                        </a:rPr>
                        <a:t>у</a:t>
                      </a:r>
                      <a:r>
                        <a:rPr lang="en-US" sz="2000">
                          <a:effectLst/>
                          <a:latin typeface="Calibri" panose="020F0502020204030204" pitchFamily="34" charset="0"/>
                          <a:ea typeface="PMingLiU" panose="02020500000000000000" pitchFamily="18" charset="-120"/>
                          <a:cs typeface="Calibri" panose="020F0502020204030204" pitchFamily="34" charset="0"/>
                        </a:rPr>
                        <a:t> ден Серг</a:t>
                      </a:r>
                      <a:r>
                        <a:rPr lang="en-US" sz="2000" b="1">
                          <a:effectLst/>
                          <a:latin typeface="Calibri" panose="020F0502020204030204" pitchFamily="34" charset="0"/>
                          <a:ea typeface="PMingLiU" panose="02020500000000000000" pitchFamily="18" charset="-120"/>
                          <a:cs typeface="Calibri" panose="020F0502020204030204" pitchFamily="34" charset="0"/>
                        </a:rPr>
                        <a:t>е</a:t>
                      </a:r>
                      <a:r>
                        <a:rPr lang="en-US" sz="2000">
                          <a:effectLst/>
                          <a:latin typeface="Calibri" panose="020F0502020204030204" pitchFamily="34" charset="0"/>
                          <a:ea typeface="PMingLiU" panose="02020500000000000000" pitchFamily="18" charset="-120"/>
                          <a:cs typeface="Calibri" panose="020F0502020204030204" pitchFamily="34" charset="0"/>
                        </a:rPr>
                        <a:t>й</a:t>
                      </a:r>
                      <a:r>
                        <a:rPr lang="de-AT" sz="2000">
                          <a:effectLst/>
                          <a:latin typeface="Calibri" panose="020F0502020204030204" pitchFamily="34" charset="0"/>
                          <a:ea typeface="PMingLiU" panose="02020500000000000000" pitchFamily="18" charset="-120"/>
                          <a:cs typeface="Calibri" panose="020F0502020204030204" pitchFamily="34" charset="0"/>
                        </a:rPr>
                        <a:t> 2005-</a:t>
                      </a:r>
                      <a:r>
                        <a:rPr lang="en-US" sz="2000">
                          <a:effectLst/>
                          <a:latin typeface="Calibri" panose="020F0502020204030204" pitchFamily="34" charset="0"/>
                          <a:ea typeface="PMingLiU" panose="02020500000000000000" pitchFamily="18" charset="-120"/>
                          <a:cs typeface="Calibri" panose="020F0502020204030204" pitchFamily="34" charset="0"/>
                        </a:rPr>
                        <a:t>ше </a:t>
                      </a:r>
                      <a:r>
                        <a:rPr lang="en-US" sz="2000" b="1">
                          <a:effectLst/>
                          <a:latin typeface="Calibri" panose="020F0502020204030204" pitchFamily="34" charset="0"/>
                          <a:ea typeface="PMingLiU" panose="02020500000000000000" pitchFamily="18" charset="-120"/>
                          <a:cs typeface="Calibri" panose="020F0502020204030204" pitchFamily="34" charset="0"/>
                        </a:rPr>
                        <a:t>и</a:t>
                      </a:r>
                      <a:r>
                        <a:rPr lang="en-US" sz="2000">
                          <a:effectLst/>
                          <a:latin typeface="Calibri" panose="020F0502020204030204" pitchFamily="34" charset="0"/>
                          <a:ea typeface="PMingLiU" panose="02020500000000000000" pitchFamily="18" charset="-120"/>
                          <a:cs typeface="Calibri" panose="020F0502020204030204" pitchFamily="34" charset="0"/>
                        </a:rPr>
                        <a:t>йыште </a:t>
                      </a:r>
                      <a:r>
                        <a:rPr lang="en-US" sz="2000" u="sng">
                          <a:effectLst/>
                          <a:latin typeface="Calibri" panose="020F0502020204030204" pitchFamily="34" charset="0"/>
                          <a:ea typeface="PMingLiU" panose="02020500000000000000" pitchFamily="18" charset="-120"/>
                          <a:cs typeface="Calibri" panose="020F0502020204030204" pitchFamily="34" charset="0"/>
                        </a:rPr>
                        <a:t>мужыр</a:t>
                      </a:r>
                      <a:r>
                        <a:rPr lang="en-US" sz="2000" b="1" u="sng">
                          <a:effectLst/>
                          <a:latin typeface="Calibri" panose="020F0502020204030204" pitchFamily="34" charset="0"/>
                          <a:ea typeface="PMingLiU" panose="02020500000000000000" pitchFamily="18" charset="-120"/>
                          <a:cs typeface="Calibri" panose="020F0502020204030204" pitchFamily="34" charset="0"/>
                        </a:rPr>
                        <a:t>а</a:t>
                      </a:r>
                      <a:r>
                        <a:rPr lang="en-US" sz="2000" u="sng">
                          <a:effectLst/>
                          <a:latin typeface="Calibri" panose="020F0502020204030204" pitchFamily="34" charset="0"/>
                          <a:ea typeface="PMingLiU" panose="02020500000000000000" pitchFamily="18" charset="-120"/>
                          <a:cs typeface="Calibri" panose="020F0502020204030204" pitchFamily="34" charset="0"/>
                        </a:rPr>
                        <a:t>ҥыныт</a:t>
                      </a:r>
                      <a:r>
                        <a:rPr lang="de-AT" sz="2000">
                          <a:effectLst/>
                          <a:latin typeface="Calibri" panose="020F0502020204030204" pitchFamily="34" charset="0"/>
                          <a:ea typeface="PMingLiU" panose="02020500000000000000" pitchFamily="18" charset="-120"/>
                          <a:cs typeface="Calibri" panose="020F0502020204030204" pitchFamily="34" charset="0"/>
                        </a:rPr>
                        <a:t>. ~</a:t>
                      </a:r>
                      <a:endParaRPr lang="en-GB" sz="2000">
                        <a:effectLst/>
                        <a:latin typeface="Calibri" panose="020F0502020204030204" pitchFamily="34" charset="0"/>
                        <a:ea typeface="PMingLiU" panose="02020500000000000000" pitchFamily="18" charset="-120"/>
                        <a:cs typeface="Lucida Grande"/>
                      </a:endParaRPr>
                    </a:p>
                    <a:p>
                      <a:pPr algn="l"/>
                      <a:r>
                        <a:rPr lang="en-US" sz="2000">
                          <a:effectLst/>
                          <a:latin typeface="Calibri" panose="020F0502020204030204" pitchFamily="34" charset="0"/>
                          <a:ea typeface="PMingLiU" panose="02020500000000000000" pitchFamily="18" charset="-120"/>
                          <a:cs typeface="Calibri" panose="020F0502020204030204" pitchFamily="34" charset="0"/>
                        </a:rPr>
                        <a:t>Ел</a:t>
                      </a:r>
                      <a:r>
                        <a:rPr lang="en-US" sz="2000" b="1">
                          <a:effectLst/>
                          <a:latin typeface="Calibri" panose="020F0502020204030204" pitchFamily="34" charset="0"/>
                          <a:ea typeface="PMingLiU" panose="02020500000000000000" pitchFamily="18" charset="-120"/>
                          <a:cs typeface="Calibri" panose="020F0502020204030204" pitchFamily="34" charset="0"/>
                        </a:rPr>
                        <a:t>у</a:t>
                      </a:r>
                      <a:r>
                        <a:rPr lang="en-US" sz="2000">
                          <a:effectLst/>
                          <a:latin typeface="Calibri" panose="020F0502020204030204" pitchFamily="34" charset="0"/>
                          <a:ea typeface="PMingLiU" panose="02020500000000000000" pitchFamily="18" charset="-120"/>
                          <a:cs typeface="Calibri" panose="020F0502020204030204" pitchFamily="34" charset="0"/>
                        </a:rPr>
                        <a:t> ден Серг</a:t>
                      </a:r>
                      <a:r>
                        <a:rPr lang="en-US" sz="2000" b="1">
                          <a:effectLst/>
                          <a:latin typeface="Calibri" panose="020F0502020204030204" pitchFamily="34" charset="0"/>
                          <a:ea typeface="PMingLiU" panose="02020500000000000000" pitchFamily="18" charset="-120"/>
                          <a:cs typeface="Calibri" panose="020F0502020204030204" pitchFamily="34" charset="0"/>
                        </a:rPr>
                        <a:t>е</a:t>
                      </a:r>
                      <a:r>
                        <a:rPr lang="en-US" sz="2000">
                          <a:effectLst/>
                          <a:latin typeface="Calibri" panose="020F0502020204030204" pitchFamily="34" charset="0"/>
                          <a:ea typeface="PMingLiU" panose="02020500000000000000" pitchFamily="18" charset="-120"/>
                          <a:cs typeface="Calibri" panose="020F0502020204030204" pitchFamily="34" charset="0"/>
                        </a:rPr>
                        <a:t>й</a:t>
                      </a:r>
                      <a:r>
                        <a:rPr lang="de-AT" sz="2000">
                          <a:effectLst/>
                          <a:latin typeface="Calibri" panose="020F0502020204030204" pitchFamily="34" charset="0"/>
                          <a:ea typeface="PMingLiU" panose="02020500000000000000" pitchFamily="18" charset="-120"/>
                          <a:cs typeface="Calibri" panose="020F0502020204030204" pitchFamily="34" charset="0"/>
                        </a:rPr>
                        <a:t> 2005-</a:t>
                      </a:r>
                      <a:r>
                        <a:rPr lang="en-US" sz="2000">
                          <a:effectLst/>
                          <a:latin typeface="Calibri" panose="020F0502020204030204" pitchFamily="34" charset="0"/>
                          <a:ea typeface="PMingLiU" panose="02020500000000000000" pitchFamily="18" charset="-120"/>
                          <a:cs typeface="Calibri" panose="020F0502020204030204" pitchFamily="34" charset="0"/>
                        </a:rPr>
                        <a:t>ше </a:t>
                      </a:r>
                      <a:r>
                        <a:rPr lang="en-US" sz="2000" b="1">
                          <a:effectLst/>
                          <a:latin typeface="Calibri" panose="020F0502020204030204" pitchFamily="34" charset="0"/>
                          <a:ea typeface="PMingLiU" panose="02020500000000000000" pitchFamily="18" charset="-120"/>
                          <a:cs typeface="Calibri" panose="020F0502020204030204" pitchFamily="34" charset="0"/>
                        </a:rPr>
                        <a:t>и</a:t>
                      </a:r>
                      <a:r>
                        <a:rPr lang="en-US" sz="2000">
                          <a:effectLst/>
                          <a:latin typeface="Calibri" panose="020F0502020204030204" pitchFamily="34" charset="0"/>
                          <a:ea typeface="PMingLiU" panose="02020500000000000000" pitchFamily="18" charset="-120"/>
                          <a:cs typeface="Calibri" panose="020F0502020204030204" pitchFamily="34" charset="0"/>
                        </a:rPr>
                        <a:t>йыште </a:t>
                      </a:r>
                      <a:r>
                        <a:rPr lang="en-US" sz="2000" u="sng">
                          <a:effectLst/>
                          <a:latin typeface="Calibri" panose="020F0502020204030204" pitchFamily="34" charset="0"/>
                          <a:ea typeface="PMingLiU" panose="02020500000000000000" pitchFamily="18" charset="-120"/>
                          <a:cs typeface="Calibri" panose="020F0502020204030204" pitchFamily="34" charset="0"/>
                        </a:rPr>
                        <a:t>ушн</a:t>
                      </a:r>
                      <a:r>
                        <a:rPr lang="en-US" sz="2000" b="1" u="sng">
                          <a:effectLst/>
                          <a:latin typeface="Calibri" panose="020F0502020204030204" pitchFamily="34" charset="0"/>
                          <a:ea typeface="PMingLiU" panose="02020500000000000000" pitchFamily="18" charset="-120"/>
                          <a:cs typeface="Calibri" panose="020F0502020204030204" pitchFamily="34" charset="0"/>
                        </a:rPr>
                        <a:t>е</a:t>
                      </a:r>
                      <a:r>
                        <a:rPr lang="en-US" sz="2000" u="sng">
                          <a:effectLst/>
                          <a:latin typeface="Calibri" panose="020F0502020204030204" pitchFamily="34" charset="0"/>
                          <a:ea typeface="PMingLiU" panose="02020500000000000000" pitchFamily="18" charset="-120"/>
                          <a:cs typeface="Calibri" panose="020F0502020204030204" pitchFamily="34" charset="0"/>
                        </a:rPr>
                        <a:t>ныт</a:t>
                      </a:r>
                      <a:r>
                        <a:rPr lang="de-AT" sz="2000">
                          <a:effectLst/>
                          <a:latin typeface="Calibri" panose="020F0502020204030204" pitchFamily="34" charset="0"/>
                          <a:ea typeface="PMingLiU" panose="02020500000000000000" pitchFamily="18" charset="-120"/>
                          <a:cs typeface="Calibri" panose="020F0502020204030204" pitchFamily="34" charset="0"/>
                        </a:rPr>
                        <a:t>.</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dirty="0" err="1">
                          <a:effectLst/>
                          <a:latin typeface="Calibri" panose="020F0502020204030204" pitchFamily="34" charset="0"/>
                          <a:ea typeface="PMingLiU" panose="02020500000000000000" pitchFamily="18" charset="-120"/>
                          <a:cs typeface="Calibri" panose="020F0502020204030204" pitchFamily="34" charset="0"/>
                        </a:rPr>
                        <a:t>Yelu</a:t>
                      </a:r>
                      <a:r>
                        <a:rPr lang="en-US" sz="2000" dirty="0">
                          <a:effectLst/>
                          <a:latin typeface="Calibri" panose="020F0502020204030204" pitchFamily="34" charset="0"/>
                          <a:ea typeface="PMingLiU" panose="02020500000000000000" pitchFamily="18" charset="-120"/>
                          <a:cs typeface="Calibri" panose="020F0502020204030204" pitchFamily="34" charset="0"/>
                        </a:rPr>
                        <a:t> and Sergey got married in 2005.</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3032906397"/>
                  </a:ext>
                </a:extLst>
              </a:tr>
            </a:tbl>
          </a:graphicData>
        </a:graphic>
      </p:graphicFrame>
      <p:graphicFrame>
        <p:nvGraphicFramePr>
          <p:cNvPr id="7" name="Table 6">
            <a:extLst>
              <a:ext uri="{FF2B5EF4-FFF2-40B4-BE49-F238E27FC236}">
                <a16:creationId xmlns:a16="http://schemas.microsoft.com/office/drawing/2014/main" id="{6EA60B32-9685-4603-8385-C4ECBA756226}"/>
              </a:ext>
            </a:extLst>
          </p:cNvPr>
          <p:cNvGraphicFramePr>
            <a:graphicFrameLocks noGrp="1"/>
          </p:cNvGraphicFramePr>
          <p:nvPr>
            <p:extLst>
              <p:ext uri="{D42A27DB-BD31-4B8C-83A1-F6EECF244321}">
                <p14:modId xmlns:p14="http://schemas.microsoft.com/office/powerpoint/2010/main" val="626727098"/>
              </p:ext>
            </p:extLst>
          </p:nvPr>
        </p:nvGraphicFramePr>
        <p:xfrm>
          <a:off x="3143250" y="1457326"/>
          <a:ext cx="7001211" cy="2743200"/>
        </p:xfrm>
        <a:graphic>
          <a:graphicData uri="http://schemas.openxmlformats.org/drawingml/2006/table">
            <a:tbl>
              <a:tblPr firstRow="1" firstCol="1" bandRow="1">
                <a:tableStyleId>{5940675A-B579-460E-94D1-54222C63F5DA}</a:tableStyleId>
              </a:tblPr>
              <a:tblGrid>
                <a:gridCol w="2891790">
                  <a:extLst>
                    <a:ext uri="{9D8B030D-6E8A-4147-A177-3AD203B41FA5}">
                      <a16:colId xmlns:a16="http://schemas.microsoft.com/office/drawing/2014/main" val="2858540520"/>
                    </a:ext>
                  </a:extLst>
                </a:gridCol>
                <a:gridCol w="4109421">
                  <a:extLst>
                    <a:ext uri="{9D8B030D-6E8A-4147-A177-3AD203B41FA5}">
                      <a16:colId xmlns:a16="http://schemas.microsoft.com/office/drawing/2014/main" val="835618865"/>
                    </a:ext>
                  </a:extLst>
                </a:gridCol>
              </a:tblGrid>
              <a:tr h="0">
                <a:tc>
                  <a:txBody>
                    <a:bodyPr/>
                    <a:lstStyle/>
                    <a:p>
                      <a:pPr algn="l"/>
                      <a:r>
                        <a:rPr lang="en-US" sz="2000" dirty="0" err="1">
                          <a:effectLst/>
                          <a:latin typeface="Calibri" panose="020F0502020204030204" pitchFamily="34" charset="0"/>
                          <a:ea typeface="PMingLiU" panose="02020500000000000000" pitchFamily="18" charset="-120"/>
                          <a:cs typeface="Calibri" panose="020F0502020204030204" pitchFamily="34" charset="0"/>
                        </a:rPr>
                        <a:t>марл</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н</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ка</a:t>
                      </a:r>
                      <a:r>
                        <a:rPr lang="en-US" sz="2000" b="1" dirty="0" err="1">
                          <a:effectLst/>
                          <a:latin typeface="Calibri" panose="020F0502020204030204" pitchFamily="34" charset="0"/>
                          <a:ea typeface="PMingLiU" panose="02020500000000000000" pitchFamily="18" charset="-120"/>
                          <a:cs typeface="Calibri" panose="020F0502020204030204" pitchFamily="34" charset="0"/>
                        </a:rPr>
                        <a:t>я</a:t>
                      </a:r>
                      <a:r>
                        <a:rPr lang="en-US" sz="200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ем</a:t>
                      </a:r>
                      <a:r>
                        <a:rPr lang="en-US" sz="2000" dirty="0">
                          <a:effectLst/>
                          <a:latin typeface="Calibri" panose="020F0502020204030204" pitchFamily="34" charset="0"/>
                          <a:ea typeface="PMingLiU" panose="02020500000000000000" pitchFamily="18" charset="-120"/>
                          <a:cs typeface="Calibri" panose="020F0502020204030204" pitchFamily="34" charset="0"/>
                        </a:rPr>
                        <a:t>)</a:t>
                      </a:r>
                      <a:endParaRPr lang="en-GB" sz="2000" dirty="0">
                        <a:effectLst/>
                        <a:latin typeface="Calibri" panose="020F0502020204030204" pitchFamily="34" charset="0"/>
                        <a:ea typeface="PMingLiU" panose="02020500000000000000" pitchFamily="18" charset="-120"/>
                        <a:cs typeface="Lucida Grande"/>
                      </a:endParaRPr>
                    </a:p>
                    <a:p>
                      <a:pPr algn="l"/>
                      <a:r>
                        <a:rPr lang="en-US" sz="2000" dirty="0" err="1">
                          <a:effectLst/>
                          <a:latin typeface="Calibri" panose="020F0502020204030204" pitchFamily="34" charset="0"/>
                          <a:ea typeface="PMingLiU" panose="02020500000000000000" pitchFamily="18" charset="-120"/>
                          <a:cs typeface="Calibri" panose="020F0502020204030204" pitchFamily="34" charset="0"/>
                        </a:rPr>
                        <a:t>марл</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н</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лект</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ам</a:t>
                      </a:r>
                      <a:r>
                        <a:rPr lang="en-US" sz="2000" dirty="0">
                          <a:effectLst/>
                          <a:latin typeface="Calibri" panose="020F0502020204030204" pitchFamily="34" charset="0"/>
                          <a:ea typeface="PMingLiU" panose="02020500000000000000" pitchFamily="18" charset="-120"/>
                          <a:cs typeface="Calibri" panose="020F0502020204030204" pitchFamily="34" charset="0"/>
                        </a:rPr>
                        <a:t>)</a:t>
                      </a:r>
                      <a:endParaRPr lang="en-GB" sz="2000" dirty="0">
                        <a:effectLst/>
                        <a:latin typeface="Calibri" panose="020F0502020204030204" pitchFamily="34" charset="0"/>
                        <a:ea typeface="PMingLiU" panose="02020500000000000000" pitchFamily="18" charset="-120"/>
                        <a:cs typeface="Lucida Grande"/>
                      </a:endParaRPr>
                    </a:p>
                    <a:p>
                      <a:pPr algn="l"/>
                      <a:r>
                        <a:rPr lang="en-US" sz="2000" dirty="0" err="1">
                          <a:effectLst/>
                          <a:latin typeface="Calibri" panose="020F0502020204030204" pitchFamily="34" charset="0"/>
                          <a:ea typeface="PMingLiU" panose="02020500000000000000" pitchFamily="18" charset="-120"/>
                          <a:cs typeface="Calibri" panose="020F0502020204030204" pitchFamily="34" charset="0"/>
                        </a:rPr>
                        <a:t>марл</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н</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ми</a:t>
                      </a:r>
                      <a:r>
                        <a:rPr lang="en-US" sz="2000" b="1" dirty="0" err="1">
                          <a:effectLst/>
                          <a:latin typeface="Calibri" panose="020F0502020204030204" pitchFamily="34" charset="0"/>
                          <a:ea typeface="PMingLiU" panose="02020500000000000000" pitchFamily="18" charset="-120"/>
                          <a:cs typeface="Calibri" panose="020F0502020204030204" pitchFamily="34" charset="0"/>
                        </a:rPr>
                        <a:t>я</a:t>
                      </a:r>
                      <a:r>
                        <a:rPr lang="en-US" sz="200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ем</a:t>
                      </a:r>
                      <a:r>
                        <a:rPr lang="en-US" sz="2000" dirty="0">
                          <a:effectLst/>
                          <a:latin typeface="Calibri" panose="020F0502020204030204" pitchFamily="34" charset="0"/>
                          <a:ea typeface="PMingLiU" panose="02020500000000000000" pitchFamily="18" charset="-120"/>
                          <a:cs typeface="Calibri" panose="020F0502020204030204" pitchFamily="34" charset="0"/>
                        </a:rPr>
                        <a:t>)</a:t>
                      </a:r>
                      <a:endParaRPr lang="en-GB" sz="2000" dirty="0">
                        <a:effectLst/>
                        <a:latin typeface="Calibri" panose="020F0502020204030204" pitchFamily="34" charset="0"/>
                        <a:ea typeface="PMingLiU" panose="02020500000000000000" pitchFamily="18" charset="-120"/>
                        <a:cs typeface="Lucida Grande"/>
                      </a:endParaRPr>
                    </a:p>
                    <a:p>
                      <a:pPr algn="l"/>
                      <a:r>
                        <a:rPr lang="en-US" sz="2000" dirty="0" err="1">
                          <a:effectLst/>
                          <a:latin typeface="Calibri" panose="020F0502020204030204" pitchFamily="34" charset="0"/>
                          <a:ea typeface="PMingLiU" panose="02020500000000000000" pitchFamily="18" charset="-120"/>
                          <a:cs typeface="Calibri" panose="020F0502020204030204" pitchFamily="34" charset="0"/>
                        </a:rPr>
                        <a:t>марл</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н</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тол</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ам</a:t>
                      </a:r>
                      <a:r>
                        <a:rPr lang="en-US" sz="2000" dirty="0">
                          <a:effectLst/>
                          <a:latin typeface="Calibri" panose="020F0502020204030204" pitchFamily="34" charset="0"/>
                          <a:ea typeface="PMingLiU" panose="02020500000000000000" pitchFamily="18" charset="-120"/>
                          <a:cs typeface="Calibri" panose="020F0502020204030204" pitchFamily="34" charset="0"/>
                        </a:rPr>
                        <a:t>)</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dirty="0">
                          <a:effectLst/>
                          <a:latin typeface="Calibri" panose="020F0502020204030204" pitchFamily="34" charset="0"/>
                          <a:ea typeface="PMingLiU" panose="02020500000000000000" pitchFamily="18" charset="-120"/>
                          <a:cs typeface="Calibri" panose="020F0502020204030204" pitchFamily="34" charset="0"/>
                        </a:rPr>
                        <a:t>to get married (woman, to a man)</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234818864"/>
                  </a:ext>
                </a:extLst>
              </a:tr>
              <a:tr h="0">
                <a:tc>
                  <a:txBody>
                    <a:bodyPr/>
                    <a:lstStyle/>
                    <a:p>
                      <a:pPr algn="l"/>
                      <a:r>
                        <a:rPr lang="en-US" sz="2000" dirty="0" err="1">
                          <a:effectLst/>
                          <a:latin typeface="Calibri" panose="020F0502020204030204" pitchFamily="34" charset="0"/>
                          <a:ea typeface="PMingLiU" panose="02020500000000000000" pitchFamily="18" charset="-120"/>
                          <a:cs typeface="Calibri" panose="020F0502020204030204" pitchFamily="34" charset="0"/>
                        </a:rPr>
                        <a:t>марл</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н</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нал</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ам</a:t>
                      </a:r>
                      <a:r>
                        <a:rPr lang="en-US" sz="2000" dirty="0">
                          <a:effectLst/>
                          <a:latin typeface="Calibri" panose="020F0502020204030204" pitchFamily="34" charset="0"/>
                          <a:ea typeface="PMingLiU" panose="02020500000000000000" pitchFamily="18" charset="-120"/>
                          <a:cs typeface="Calibri" panose="020F0502020204030204" pitchFamily="34" charset="0"/>
                        </a:rPr>
                        <a:t>)</a:t>
                      </a:r>
                      <a:endParaRPr lang="en-GB" sz="2000" dirty="0">
                        <a:effectLst/>
                        <a:latin typeface="Calibri" panose="020F0502020204030204" pitchFamily="34" charset="0"/>
                        <a:ea typeface="PMingLiU" panose="02020500000000000000" pitchFamily="18" charset="-120"/>
                        <a:cs typeface="Lucida Grande"/>
                      </a:endParaRPr>
                    </a:p>
                    <a:p>
                      <a:pPr algn="l"/>
                      <a:r>
                        <a:rPr lang="en-US" sz="2000" b="1" dirty="0" err="1">
                          <a:effectLst/>
                          <a:latin typeface="Calibri" panose="020F0502020204030204" pitchFamily="34" charset="0"/>
                          <a:ea typeface="PMingLiU" panose="02020500000000000000" pitchFamily="18" charset="-120"/>
                          <a:cs typeface="Calibri" panose="020F0502020204030204" pitchFamily="34" charset="0"/>
                        </a:rPr>
                        <a:t>ӱ</a:t>
                      </a:r>
                      <a:r>
                        <a:rPr lang="en-US" sz="2000" dirty="0" err="1">
                          <a:effectLst/>
                          <a:latin typeface="Calibri" panose="020F0502020204030204" pitchFamily="34" charset="0"/>
                          <a:ea typeface="PMingLiU" panose="02020500000000000000" pitchFamily="18" charset="-120"/>
                          <a:cs typeface="Calibri" panose="020F0502020204030204" pitchFamily="34" charset="0"/>
                        </a:rPr>
                        <a:t>дырым</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нал</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ам</a:t>
                      </a:r>
                      <a:r>
                        <a:rPr lang="en-US" sz="2000" dirty="0">
                          <a:effectLst/>
                          <a:latin typeface="Calibri" panose="020F0502020204030204" pitchFamily="34" charset="0"/>
                          <a:ea typeface="PMingLiU" panose="02020500000000000000" pitchFamily="18" charset="-120"/>
                          <a:cs typeface="Calibri" panose="020F0502020204030204" pitchFamily="34" charset="0"/>
                        </a:rPr>
                        <a:t>)</a:t>
                      </a:r>
                      <a:endParaRPr lang="en-GB" sz="2000" dirty="0">
                        <a:effectLst/>
                        <a:latin typeface="Calibri" panose="020F0502020204030204" pitchFamily="34" charset="0"/>
                        <a:ea typeface="PMingLiU" panose="02020500000000000000" pitchFamily="18" charset="-120"/>
                        <a:cs typeface="Lucida Grande"/>
                      </a:endParaRPr>
                    </a:p>
                    <a:p>
                      <a:pPr algn="l"/>
                      <a:r>
                        <a:rPr lang="en-US" sz="2000" dirty="0" err="1">
                          <a:effectLst/>
                          <a:latin typeface="Calibri" panose="020F0502020204030204" pitchFamily="34" charset="0"/>
                          <a:ea typeface="PMingLiU" panose="02020500000000000000" pitchFamily="18" charset="-120"/>
                          <a:cs typeface="Calibri" panose="020F0502020204030204" pitchFamily="34" charset="0"/>
                        </a:rPr>
                        <a:t>в</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тым</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нал</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ам</a:t>
                      </a:r>
                      <a:r>
                        <a:rPr lang="en-US" sz="2000" dirty="0">
                          <a:effectLst/>
                          <a:latin typeface="Calibri" panose="020F0502020204030204" pitchFamily="34" charset="0"/>
                          <a:ea typeface="PMingLiU" panose="02020500000000000000" pitchFamily="18" charset="-120"/>
                          <a:cs typeface="Calibri" panose="020F0502020204030204" pitchFamily="34" charset="0"/>
                        </a:rPr>
                        <a:t>)</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dirty="0">
                          <a:effectLst/>
                          <a:latin typeface="Calibri" panose="020F0502020204030204" pitchFamily="34" charset="0"/>
                          <a:ea typeface="PMingLiU" panose="02020500000000000000" pitchFamily="18" charset="-120"/>
                          <a:cs typeface="Calibri" panose="020F0502020204030204" pitchFamily="34" charset="0"/>
                        </a:rPr>
                        <a:t>to get married (man, to a woman)</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3577003805"/>
                  </a:ext>
                </a:extLst>
              </a:tr>
              <a:tr h="0">
                <a:tc>
                  <a:txBody>
                    <a:bodyPr/>
                    <a:lstStyle/>
                    <a:p>
                      <a:pPr algn="l"/>
                      <a:r>
                        <a:rPr lang="en-US" sz="2000">
                          <a:effectLst/>
                          <a:latin typeface="Calibri" panose="020F0502020204030204" pitchFamily="34" charset="0"/>
                          <a:ea typeface="PMingLiU" panose="02020500000000000000" pitchFamily="18" charset="-120"/>
                          <a:cs typeface="Lucida Grande"/>
                        </a:rPr>
                        <a:t>мужыраҥ</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ш (‑ам)</a:t>
                      </a:r>
                      <a:endParaRPr lang="en-GB" sz="2000">
                        <a:effectLst/>
                        <a:latin typeface="Calibri" panose="020F0502020204030204" pitchFamily="34" charset="0"/>
                        <a:ea typeface="PMingLiU" panose="02020500000000000000" pitchFamily="18" charset="-120"/>
                        <a:cs typeface="Lucida Grande"/>
                      </a:endParaRPr>
                    </a:p>
                    <a:p>
                      <a:pPr algn="l"/>
                      <a:r>
                        <a:rPr lang="en-US" sz="2000">
                          <a:effectLst/>
                          <a:latin typeface="Calibri" panose="020F0502020204030204" pitchFamily="34" charset="0"/>
                          <a:ea typeface="PMingLiU" panose="02020500000000000000" pitchFamily="18" charset="-120"/>
                          <a:cs typeface="Lucida Grande"/>
                        </a:rPr>
                        <a:t>ушн</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ш (‑ем)</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dirty="0">
                          <a:effectLst/>
                          <a:latin typeface="Calibri" panose="020F0502020204030204" pitchFamily="34" charset="0"/>
                          <a:ea typeface="PMingLiU" panose="02020500000000000000" pitchFamily="18" charset="-120"/>
                          <a:cs typeface="Calibri" panose="020F0502020204030204" pitchFamily="34" charset="0"/>
                        </a:rPr>
                        <a:t>to get married (neutral)</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4004281424"/>
                  </a:ext>
                </a:extLst>
              </a:tr>
            </a:tbl>
          </a:graphicData>
        </a:graphic>
      </p:graphicFrame>
    </p:spTree>
    <p:extLst>
      <p:ext uri="{BB962C8B-B14F-4D97-AF65-F5344CB8AC3E}">
        <p14:creationId xmlns:p14="http://schemas.microsoft.com/office/powerpoint/2010/main" val="3782881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67686895-C18F-4F70-8939-8964E70F39DB}"/>
              </a:ext>
            </a:extLst>
          </p:cNvPr>
          <p:cNvSpPr txBox="1"/>
          <p:nvPr/>
        </p:nvSpPr>
        <p:spPr>
          <a:xfrm>
            <a:off x="2221319" y="2459504"/>
            <a:ext cx="7749363" cy="1938992"/>
          </a:xfrm>
          <a:prstGeom prst="rect">
            <a:avLst/>
          </a:prstGeom>
          <a:noFill/>
          <a:ln w="38100">
            <a:noFill/>
          </a:ln>
        </p:spPr>
        <p:style>
          <a:lnRef idx="2">
            <a:schemeClr val="dk1"/>
          </a:lnRef>
          <a:fillRef idx="1">
            <a:schemeClr val="lt1"/>
          </a:fillRef>
          <a:effectRef idx="0">
            <a:schemeClr val="dk1"/>
          </a:effectRef>
          <a:fontRef idx="minor">
            <a:schemeClr val="dk1"/>
          </a:fontRef>
        </p:style>
        <p:txBody>
          <a:bodyPr wrap="square">
            <a:spAutoFit/>
          </a:bodyPr>
          <a:lstStyle/>
          <a:p>
            <a:pPr algn="just"/>
            <a:r>
              <a:rPr lang="en-GB" sz="2400" dirty="0">
                <a:solidFill>
                  <a:schemeClr val="tx1"/>
                </a:solidFill>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p>
        </p:txBody>
      </p:sp>
      <p:sp>
        <p:nvSpPr>
          <p:cNvPr id="12" name="Slide Number Placeholder 4">
            <a:extLst>
              <a:ext uri="{FF2B5EF4-FFF2-40B4-BE49-F238E27FC236}">
                <a16:creationId xmlns:a16="http://schemas.microsoft.com/office/drawing/2014/main" id="{AE89CFC7-97D4-4072-8B48-F3F71EE35DDA}"/>
              </a:ext>
            </a:extLst>
          </p:cNvPr>
          <p:cNvSpPr>
            <a:spLocks noGrp="1"/>
          </p:cNvSpPr>
          <p:nvPr>
            <p:ph type="sldNum" sz="quarter" idx="12"/>
          </p:nvPr>
        </p:nvSpPr>
        <p:spPr>
          <a:xfrm>
            <a:off x="8610600" y="6356351"/>
            <a:ext cx="2743200" cy="365125"/>
          </a:xfrm>
        </p:spPr>
        <p:txBody>
          <a:bodyPr/>
          <a:lstStyle/>
          <a:p>
            <a:fld id="{055DE2CD-379D-4002-80ED-F7724F598CF3}" type="slidenum">
              <a:rPr lang="en-GB" smtClean="0"/>
              <a:t>2</a:t>
            </a:fld>
            <a:endParaRPr lang="en-GB" dirty="0"/>
          </a:p>
        </p:txBody>
      </p:sp>
    </p:spTree>
    <p:extLst>
      <p:ext uri="{BB962C8B-B14F-4D97-AF65-F5344CB8AC3E}">
        <p14:creationId xmlns:p14="http://schemas.microsoft.com/office/powerpoint/2010/main" val="185245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2. ‘to go’</a:t>
            </a: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31</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20</a:t>
            </a:fld>
            <a:endParaRPr lang="en-GB"/>
          </a:p>
        </p:txBody>
      </p:sp>
      <p:sp>
        <p:nvSpPr>
          <p:cNvPr id="7" name="TextBox 6">
            <a:extLst>
              <a:ext uri="{FF2B5EF4-FFF2-40B4-BE49-F238E27FC236}">
                <a16:creationId xmlns:a16="http://schemas.microsoft.com/office/drawing/2014/main" id="{75F1931E-D123-4BD7-B0A4-ECB8E4FF4402}"/>
              </a:ext>
            </a:extLst>
          </p:cNvPr>
          <p:cNvSpPr txBox="1"/>
          <p:nvPr/>
        </p:nvSpPr>
        <p:spPr>
          <a:xfrm>
            <a:off x="838200" y="1533415"/>
            <a:ext cx="4731327" cy="369332"/>
          </a:xfrm>
          <a:prstGeom prst="rect">
            <a:avLst/>
          </a:prstGeom>
          <a:noFill/>
        </p:spPr>
        <p:txBody>
          <a:bodyPr wrap="square">
            <a:spAutoFit/>
          </a:bodyPr>
          <a:lstStyle/>
          <a:p>
            <a:r>
              <a:rPr lang="en-GB" dirty="0">
                <a:latin typeface="Calibri" panose="020F0502020204030204" pitchFamily="34" charset="0"/>
                <a:ea typeface="PMingLiU" panose="02020500000000000000" pitchFamily="18" charset="-120"/>
              </a:rPr>
              <a:t>a) </a:t>
            </a:r>
            <a:r>
              <a:rPr lang="en-GB" sz="1800" i="0" u="none" kern="1200" dirty="0" err="1">
                <a:solidFill>
                  <a:schemeClr val="tx1"/>
                </a:solidFill>
                <a:effectLst/>
                <a:latin typeface="+mn-lt"/>
                <a:ea typeface="+mn-ea"/>
                <a:cs typeface="+mn-cs"/>
              </a:rPr>
              <a:t>ка</a:t>
            </a:r>
            <a:r>
              <a:rPr lang="en-GB" sz="1800" b="1" i="0" u="none" kern="1200" dirty="0" err="1">
                <a:solidFill>
                  <a:schemeClr val="tx1"/>
                </a:solidFill>
                <a:effectLst/>
                <a:latin typeface="+mn-lt"/>
                <a:ea typeface="+mn-ea"/>
                <a:cs typeface="+mn-cs"/>
              </a:rPr>
              <a:t>я</a:t>
            </a:r>
            <a:r>
              <a:rPr lang="en-GB" sz="1800" i="0" u="none" kern="1200" dirty="0" err="1">
                <a:solidFill>
                  <a:schemeClr val="tx1"/>
                </a:solidFill>
                <a:effectLst/>
                <a:latin typeface="+mn-lt"/>
                <a:ea typeface="+mn-ea"/>
                <a:cs typeface="+mn-cs"/>
              </a:rPr>
              <a:t>ш</a:t>
            </a:r>
            <a:r>
              <a:rPr lang="en-GB" sz="1800" i="0" u="none" kern="1200" dirty="0">
                <a:solidFill>
                  <a:schemeClr val="tx1"/>
                </a:solidFill>
                <a:effectLst/>
                <a:latin typeface="+mn-lt"/>
                <a:ea typeface="+mn-ea"/>
                <a:cs typeface="+mn-cs"/>
              </a:rPr>
              <a:t> (-</a:t>
            </a:r>
            <a:r>
              <a:rPr lang="en-GB" sz="1800" i="0" u="none" kern="1200" dirty="0" err="1">
                <a:solidFill>
                  <a:schemeClr val="tx1"/>
                </a:solidFill>
                <a:effectLst/>
                <a:latin typeface="+mn-lt"/>
                <a:ea typeface="+mn-ea"/>
                <a:cs typeface="+mn-cs"/>
              </a:rPr>
              <a:t>ем</a:t>
            </a:r>
            <a:r>
              <a:rPr lang="en-GB" sz="1800" i="0" u="none" kern="1200" dirty="0">
                <a:solidFill>
                  <a:schemeClr val="tx1"/>
                </a:solidFill>
                <a:effectLst/>
                <a:latin typeface="+mn-lt"/>
                <a:ea typeface="+mn-ea"/>
                <a:cs typeface="+mn-cs"/>
              </a:rPr>
              <a:t>) ‘to go, to leave’ </a:t>
            </a:r>
            <a:endParaRPr lang="en-GB" dirty="0"/>
          </a:p>
        </p:txBody>
      </p:sp>
      <p:graphicFrame>
        <p:nvGraphicFramePr>
          <p:cNvPr id="2" name="Table 1">
            <a:extLst>
              <a:ext uri="{FF2B5EF4-FFF2-40B4-BE49-F238E27FC236}">
                <a16:creationId xmlns:a16="http://schemas.microsoft.com/office/drawing/2014/main" id="{169AE824-C97B-4BF6-A8CE-BE035C08624B}"/>
              </a:ext>
            </a:extLst>
          </p:cNvPr>
          <p:cNvGraphicFramePr>
            <a:graphicFrameLocks noGrp="1"/>
          </p:cNvGraphicFramePr>
          <p:nvPr>
            <p:extLst>
              <p:ext uri="{D42A27DB-BD31-4B8C-83A1-F6EECF244321}">
                <p14:modId xmlns:p14="http://schemas.microsoft.com/office/powerpoint/2010/main" val="3524361549"/>
              </p:ext>
            </p:extLst>
          </p:nvPr>
        </p:nvGraphicFramePr>
        <p:xfrm>
          <a:off x="4539561" y="3629400"/>
          <a:ext cx="6473372" cy="2014369"/>
        </p:xfrm>
        <a:graphic>
          <a:graphicData uri="http://schemas.openxmlformats.org/drawingml/2006/table">
            <a:tbl>
              <a:tblPr firstRow="1" firstCol="1" bandRow="1">
                <a:tableStyleId>{5940675A-B579-460E-94D1-54222C63F5DA}</a:tableStyleId>
              </a:tblPr>
              <a:tblGrid>
                <a:gridCol w="3236336">
                  <a:extLst>
                    <a:ext uri="{9D8B030D-6E8A-4147-A177-3AD203B41FA5}">
                      <a16:colId xmlns:a16="http://schemas.microsoft.com/office/drawing/2014/main" val="1752017031"/>
                    </a:ext>
                  </a:extLst>
                </a:gridCol>
                <a:gridCol w="3237036">
                  <a:extLst>
                    <a:ext uri="{9D8B030D-6E8A-4147-A177-3AD203B41FA5}">
                      <a16:colId xmlns:a16="http://schemas.microsoft.com/office/drawing/2014/main" val="884292652"/>
                    </a:ext>
                  </a:extLst>
                </a:gridCol>
              </a:tblGrid>
              <a:tr h="860977">
                <a:tc>
                  <a:txBody>
                    <a:bodyPr/>
                    <a:lstStyle/>
                    <a:p>
                      <a:pPr algn="l"/>
                      <a:r>
                        <a:rPr lang="en-US" sz="1800">
                          <a:effectLst/>
                          <a:latin typeface="Calibri" panose="020F0502020204030204" pitchFamily="34" charset="0"/>
                          <a:ea typeface="PMingLiU" panose="02020500000000000000" pitchFamily="18" charset="-120"/>
                          <a:cs typeface="Lucida Grande"/>
                        </a:rPr>
                        <a:t>Йоч</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 к</a:t>
                      </a:r>
                      <a:r>
                        <a:rPr lang="en-US" sz="1800" b="1">
                          <a:effectLst/>
                          <a:latin typeface="Calibri" panose="020F0502020204030204" pitchFamily="34" charset="0"/>
                          <a:ea typeface="PMingLiU" panose="02020500000000000000" pitchFamily="18" charset="-120"/>
                          <a:cs typeface="Lucida Grande"/>
                        </a:rPr>
                        <a:t>ы</a:t>
                      </a:r>
                      <a:r>
                        <a:rPr lang="en-US" sz="1800">
                          <a:effectLst/>
                          <a:latin typeface="Calibri" panose="020F0502020204030204" pitchFamily="34" charset="0"/>
                          <a:ea typeface="PMingLiU" panose="02020500000000000000" pitchFamily="18" charset="-120"/>
                          <a:cs typeface="Lucida Grande"/>
                        </a:rPr>
                        <a:t>зыт йолт</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шыж-влак д</a:t>
                      </a:r>
                      <a:r>
                        <a:rPr lang="en-US" sz="1800" b="1">
                          <a:effectLst/>
                          <a:latin typeface="Calibri" panose="020F0502020204030204" pitchFamily="34" charset="0"/>
                          <a:ea typeface="PMingLiU" panose="02020500000000000000" pitchFamily="18" charset="-120"/>
                          <a:cs typeface="Lucida Grande"/>
                        </a:rPr>
                        <a:t>е</a:t>
                      </a:r>
                      <a:r>
                        <a:rPr lang="en-US" sz="1800">
                          <a:effectLst/>
                          <a:latin typeface="Calibri" panose="020F0502020204030204" pitchFamily="34" charset="0"/>
                          <a:ea typeface="PMingLiU" panose="02020500000000000000" pitchFamily="18" charset="-120"/>
                          <a:cs typeface="Lucida Grande"/>
                        </a:rPr>
                        <a:t>не шк</a:t>
                      </a:r>
                      <a:r>
                        <a:rPr lang="en-US" sz="1800" b="1">
                          <a:effectLst/>
                          <a:latin typeface="Calibri" panose="020F0502020204030204" pitchFamily="34" charset="0"/>
                          <a:ea typeface="PMingLiU" panose="02020500000000000000" pitchFamily="18" charset="-120"/>
                          <a:cs typeface="Lucida Grande"/>
                        </a:rPr>
                        <a:t>о</a:t>
                      </a:r>
                      <a:r>
                        <a:rPr lang="en-US" sz="1800">
                          <a:effectLst/>
                          <a:latin typeface="Calibri" panose="020F0502020204030204" pitchFamily="34" charset="0"/>
                          <a:ea typeface="PMingLiU" panose="02020500000000000000" pitchFamily="18" charset="-120"/>
                          <a:cs typeface="Lucida Grande"/>
                        </a:rPr>
                        <a:t>лыш </a:t>
                      </a:r>
                      <a:r>
                        <a:rPr lang="en-US" sz="1800" u="sng">
                          <a:effectLst/>
                          <a:latin typeface="Calibri" panose="020F0502020204030204" pitchFamily="34" charset="0"/>
                          <a:ea typeface="PMingLiU" panose="02020500000000000000" pitchFamily="18" charset="-120"/>
                          <a:cs typeface="Lucida Grande"/>
                        </a:rPr>
                        <a:t>ка</a:t>
                      </a:r>
                      <a:r>
                        <a:rPr lang="en-US" sz="1800" b="1" u="sng">
                          <a:effectLst/>
                          <a:latin typeface="Calibri" panose="020F0502020204030204" pitchFamily="34" charset="0"/>
                          <a:ea typeface="PMingLiU" panose="02020500000000000000" pitchFamily="18" charset="-120"/>
                          <a:cs typeface="Lucida Grande"/>
                        </a:rPr>
                        <a:t>я</a:t>
                      </a:r>
                      <a:r>
                        <a:rPr lang="en-US" sz="1800">
                          <a:effectLst/>
                          <a:latin typeface="Calibri" panose="020F0502020204030204" pitchFamily="34" charset="0"/>
                          <a:ea typeface="PMingLiU" panose="02020500000000000000" pitchFamily="18" charset="-120"/>
                          <a:cs typeface="Lucida Grande"/>
                        </a:rPr>
                        <a:t>.</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800" dirty="0">
                          <a:effectLst/>
                          <a:latin typeface="Calibri" panose="020F0502020204030204" pitchFamily="34" charset="0"/>
                          <a:ea typeface="PMingLiU" panose="02020500000000000000" pitchFamily="18" charset="-120"/>
                          <a:cs typeface="Lucida Grande"/>
                        </a:rPr>
                        <a:t>The child is leaving for school with its friends now.</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67949649"/>
                  </a:ext>
                </a:extLst>
              </a:tr>
              <a:tr h="576696">
                <a:tc>
                  <a:txBody>
                    <a:bodyPr/>
                    <a:lstStyle/>
                    <a:p>
                      <a:pPr algn="l"/>
                      <a:r>
                        <a:rPr lang="en-US" sz="1800">
                          <a:effectLst/>
                          <a:latin typeface="Calibri" panose="020F0502020204030204" pitchFamily="34" charset="0"/>
                          <a:ea typeface="PMingLiU" panose="02020500000000000000" pitchFamily="18" charset="-120"/>
                          <a:cs typeface="Lucida Grande"/>
                        </a:rPr>
                        <a:t>Йоч</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 шк</a:t>
                      </a:r>
                      <a:r>
                        <a:rPr lang="en-US" sz="1800" b="1">
                          <a:effectLst/>
                          <a:latin typeface="Calibri" panose="020F0502020204030204" pitchFamily="34" charset="0"/>
                          <a:ea typeface="PMingLiU" panose="02020500000000000000" pitchFamily="18" charset="-120"/>
                          <a:cs typeface="Lucida Grande"/>
                        </a:rPr>
                        <a:t>о</a:t>
                      </a:r>
                      <a:r>
                        <a:rPr lang="en-US" sz="1800">
                          <a:effectLst/>
                          <a:latin typeface="Calibri" panose="020F0502020204030204" pitchFamily="34" charset="0"/>
                          <a:ea typeface="PMingLiU" panose="02020500000000000000" pitchFamily="18" charset="-120"/>
                          <a:cs typeface="Lucida Grande"/>
                        </a:rPr>
                        <a:t>лыш </a:t>
                      </a:r>
                      <a:r>
                        <a:rPr lang="en-US" sz="1800" u="sng">
                          <a:effectLst/>
                          <a:latin typeface="Calibri" panose="020F0502020204030204" pitchFamily="34" charset="0"/>
                          <a:ea typeface="PMingLiU" panose="02020500000000000000" pitchFamily="18" charset="-120"/>
                          <a:cs typeface="Lucida Grande"/>
                        </a:rPr>
                        <a:t>ка</a:t>
                      </a:r>
                      <a:r>
                        <a:rPr lang="en-US" sz="1800" b="1" u="sng">
                          <a:effectLst/>
                          <a:latin typeface="Calibri" panose="020F0502020204030204" pitchFamily="34" charset="0"/>
                          <a:ea typeface="PMingLiU" panose="02020500000000000000" pitchFamily="18" charset="-120"/>
                          <a:cs typeface="Lucida Grande"/>
                        </a:rPr>
                        <a:t>е</a:t>
                      </a:r>
                      <a:r>
                        <a:rPr lang="en-US" sz="1800" u="sng">
                          <a:effectLst/>
                          <a:latin typeface="Calibri" panose="020F0502020204030204" pitchFamily="34" charset="0"/>
                          <a:ea typeface="PMingLiU" panose="02020500000000000000" pitchFamily="18" charset="-120"/>
                          <a:cs typeface="Lucida Grande"/>
                        </a:rPr>
                        <a:t>н</a:t>
                      </a:r>
                      <a:r>
                        <a:rPr lang="en-US" sz="1800">
                          <a:effectLst/>
                          <a:latin typeface="Calibri" panose="020F0502020204030204" pitchFamily="34" charset="0"/>
                          <a:ea typeface="PMingLiU" panose="02020500000000000000" pitchFamily="18" charset="-120"/>
                          <a:cs typeface="Lucida Grande"/>
                        </a:rPr>
                        <a:t>.</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800">
                          <a:effectLst/>
                          <a:latin typeface="Calibri" panose="020F0502020204030204" pitchFamily="34" charset="0"/>
                          <a:ea typeface="PMingLiU" panose="02020500000000000000" pitchFamily="18" charset="-120"/>
                          <a:cs typeface="Lucida Grande"/>
                        </a:rPr>
                        <a:t>The child has gone to school.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3560754020"/>
                  </a:ext>
                </a:extLst>
              </a:tr>
              <a:tr h="576696">
                <a:tc>
                  <a:txBody>
                    <a:bodyPr/>
                    <a:lstStyle/>
                    <a:p>
                      <a:pPr algn="l"/>
                      <a:r>
                        <a:rPr lang="en-US" sz="1800">
                          <a:effectLst/>
                          <a:latin typeface="Calibri" panose="020F0502020204030204" pitchFamily="34" charset="0"/>
                          <a:ea typeface="PMingLiU" panose="02020500000000000000" pitchFamily="18" charset="-120"/>
                          <a:cs typeface="Lucida Grande"/>
                        </a:rPr>
                        <a:t>Мый эрл</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 Моск</a:t>
                      </a:r>
                      <a:r>
                        <a:rPr lang="en-US" sz="1800" b="1">
                          <a:effectLst/>
                          <a:latin typeface="Calibri" panose="020F0502020204030204" pitchFamily="34" charset="0"/>
                          <a:ea typeface="PMingLiU" panose="02020500000000000000" pitchFamily="18" charset="-120"/>
                          <a:cs typeface="Lucida Grande"/>
                        </a:rPr>
                        <a:t>о</a:t>
                      </a:r>
                      <a:r>
                        <a:rPr lang="en-US" sz="1800">
                          <a:effectLst/>
                          <a:latin typeface="Calibri" panose="020F0502020204030204" pitchFamily="34" charset="0"/>
                          <a:ea typeface="PMingLiU" panose="02020500000000000000" pitchFamily="18" charset="-120"/>
                          <a:cs typeface="Lucida Grande"/>
                        </a:rPr>
                        <a:t>ш ка</a:t>
                      </a:r>
                      <a:r>
                        <a:rPr lang="en-US" sz="1800" b="1">
                          <a:effectLst/>
                          <a:latin typeface="Calibri" panose="020F0502020204030204" pitchFamily="34" charset="0"/>
                          <a:ea typeface="PMingLiU" panose="02020500000000000000" pitchFamily="18" charset="-120"/>
                          <a:cs typeface="Lucida Grande"/>
                        </a:rPr>
                        <a:t>е</a:t>
                      </a:r>
                      <a:r>
                        <a:rPr lang="en-US" sz="1800">
                          <a:effectLst/>
                          <a:latin typeface="Calibri" panose="020F0502020204030204" pitchFamily="34" charset="0"/>
                          <a:ea typeface="PMingLiU" panose="02020500000000000000" pitchFamily="18" charset="-120"/>
                          <a:cs typeface="Lucida Grande"/>
                        </a:rPr>
                        <a:t>м.</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800" dirty="0">
                          <a:effectLst/>
                          <a:latin typeface="Calibri" panose="020F0502020204030204" pitchFamily="34" charset="0"/>
                          <a:ea typeface="PMingLiU" panose="02020500000000000000" pitchFamily="18" charset="-120"/>
                          <a:cs typeface="Lucida Grande"/>
                        </a:rPr>
                        <a:t>I’m going to Moscow tomorrow.</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3084430278"/>
                  </a:ext>
                </a:extLst>
              </a:tr>
            </a:tbl>
          </a:graphicData>
        </a:graphic>
      </p:graphicFrame>
      <p:sp>
        <p:nvSpPr>
          <p:cNvPr id="12" name="Arrow: Left 11">
            <a:extLst>
              <a:ext uri="{FF2B5EF4-FFF2-40B4-BE49-F238E27FC236}">
                <a16:creationId xmlns:a16="http://schemas.microsoft.com/office/drawing/2014/main" id="{A58CCE94-78EE-4A39-B243-8B989B8F9A49}"/>
              </a:ext>
            </a:extLst>
          </p:cNvPr>
          <p:cNvSpPr/>
          <p:nvPr/>
        </p:nvSpPr>
        <p:spPr>
          <a:xfrm>
            <a:off x="935750" y="3584658"/>
            <a:ext cx="2850776" cy="919329"/>
          </a:xfrm>
          <a:prstGeom prst="leftArrow">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t>
            </a:r>
          </a:p>
        </p:txBody>
      </p:sp>
    </p:spTree>
    <p:extLst>
      <p:ext uri="{BB962C8B-B14F-4D97-AF65-F5344CB8AC3E}">
        <p14:creationId xmlns:p14="http://schemas.microsoft.com/office/powerpoint/2010/main" val="189638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2. ‘to go’</a:t>
            </a: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31</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21</a:t>
            </a:fld>
            <a:endParaRPr lang="en-GB"/>
          </a:p>
        </p:txBody>
      </p:sp>
      <p:sp>
        <p:nvSpPr>
          <p:cNvPr id="7" name="TextBox 6">
            <a:extLst>
              <a:ext uri="{FF2B5EF4-FFF2-40B4-BE49-F238E27FC236}">
                <a16:creationId xmlns:a16="http://schemas.microsoft.com/office/drawing/2014/main" id="{75F1931E-D123-4BD7-B0A4-ECB8E4FF4402}"/>
              </a:ext>
            </a:extLst>
          </p:cNvPr>
          <p:cNvSpPr txBox="1"/>
          <p:nvPr/>
        </p:nvSpPr>
        <p:spPr>
          <a:xfrm>
            <a:off x="838200" y="1533415"/>
            <a:ext cx="4731327" cy="369332"/>
          </a:xfrm>
          <a:prstGeom prst="rect">
            <a:avLst/>
          </a:prstGeom>
          <a:noFill/>
        </p:spPr>
        <p:txBody>
          <a:bodyPr wrap="square">
            <a:spAutoFit/>
          </a:bodyPr>
          <a:lstStyle/>
          <a:p>
            <a:r>
              <a:rPr lang="en-GB" dirty="0">
                <a:latin typeface="Calibri" panose="020F0502020204030204" pitchFamily="34" charset="0"/>
                <a:ea typeface="PMingLiU" panose="02020500000000000000" pitchFamily="18" charset="-120"/>
              </a:rPr>
              <a:t>b) </a:t>
            </a:r>
            <a:r>
              <a:rPr lang="az-Cyrl-AZ" dirty="0">
                <a:latin typeface="Calibri" panose="020F0502020204030204" pitchFamily="34" charset="0"/>
                <a:ea typeface="PMingLiU" panose="02020500000000000000" pitchFamily="18" charset="-120"/>
              </a:rPr>
              <a:t>кошт</a:t>
            </a:r>
            <a:r>
              <a:rPr lang="az-Cyrl-AZ" b="1" dirty="0">
                <a:latin typeface="Calibri" panose="020F0502020204030204" pitchFamily="34" charset="0"/>
                <a:ea typeface="PMingLiU" panose="02020500000000000000" pitchFamily="18" charset="-120"/>
              </a:rPr>
              <a:t>а</a:t>
            </a:r>
            <a:r>
              <a:rPr lang="az-Cyrl-AZ" dirty="0">
                <a:latin typeface="Calibri" panose="020F0502020204030204" pitchFamily="34" charset="0"/>
                <a:ea typeface="PMingLiU" panose="02020500000000000000" pitchFamily="18" charset="-120"/>
              </a:rPr>
              <a:t>ш (</a:t>
            </a:r>
            <a:r>
              <a:rPr lang="en-GB" dirty="0">
                <a:latin typeface="Calibri" panose="020F0502020204030204" pitchFamily="34" charset="0"/>
                <a:ea typeface="PMingLiU" panose="02020500000000000000" pitchFamily="18" charset="-120"/>
              </a:rPr>
              <a:t>-</a:t>
            </a:r>
            <a:r>
              <a:rPr lang="az-Cyrl-AZ" dirty="0">
                <a:latin typeface="Calibri" panose="020F0502020204030204" pitchFamily="34" charset="0"/>
                <a:ea typeface="PMingLiU" panose="02020500000000000000" pitchFamily="18" charset="-120"/>
              </a:rPr>
              <a:t>ам) ‘</a:t>
            </a:r>
            <a:r>
              <a:rPr lang="en-GB" dirty="0">
                <a:latin typeface="Calibri" panose="020F0502020204030204" pitchFamily="34" charset="0"/>
                <a:ea typeface="PMingLiU" panose="02020500000000000000" pitchFamily="18" charset="-120"/>
              </a:rPr>
              <a:t>to go’</a:t>
            </a:r>
            <a:endParaRPr lang="en-GB" dirty="0"/>
          </a:p>
        </p:txBody>
      </p:sp>
      <p:graphicFrame>
        <p:nvGraphicFramePr>
          <p:cNvPr id="2" name="Table 1">
            <a:extLst>
              <a:ext uri="{FF2B5EF4-FFF2-40B4-BE49-F238E27FC236}">
                <a16:creationId xmlns:a16="http://schemas.microsoft.com/office/drawing/2014/main" id="{169AE824-C97B-4BF6-A8CE-BE035C08624B}"/>
              </a:ext>
            </a:extLst>
          </p:cNvPr>
          <p:cNvGraphicFramePr>
            <a:graphicFrameLocks noGrp="1"/>
          </p:cNvGraphicFramePr>
          <p:nvPr>
            <p:extLst>
              <p:ext uri="{D42A27DB-BD31-4B8C-83A1-F6EECF244321}">
                <p14:modId xmlns:p14="http://schemas.microsoft.com/office/powerpoint/2010/main" val="1731372415"/>
              </p:ext>
            </p:extLst>
          </p:nvPr>
        </p:nvGraphicFramePr>
        <p:xfrm>
          <a:off x="4539561" y="3629400"/>
          <a:ext cx="6473372" cy="2014369"/>
        </p:xfrm>
        <a:graphic>
          <a:graphicData uri="http://schemas.openxmlformats.org/drawingml/2006/table">
            <a:tbl>
              <a:tblPr firstRow="1" firstCol="1" bandRow="1">
                <a:tableStyleId>{5940675A-B579-460E-94D1-54222C63F5DA}</a:tableStyleId>
              </a:tblPr>
              <a:tblGrid>
                <a:gridCol w="3236336">
                  <a:extLst>
                    <a:ext uri="{9D8B030D-6E8A-4147-A177-3AD203B41FA5}">
                      <a16:colId xmlns:a16="http://schemas.microsoft.com/office/drawing/2014/main" val="1752017031"/>
                    </a:ext>
                  </a:extLst>
                </a:gridCol>
                <a:gridCol w="3237036">
                  <a:extLst>
                    <a:ext uri="{9D8B030D-6E8A-4147-A177-3AD203B41FA5}">
                      <a16:colId xmlns:a16="http://schemas.microsoft.com/office/drawing/2014/main" val="884292652"/>
                    </a:ext>
                  </a:extLst>
                </a:gridCol>
              </a:tblGrid>
              <a:tr h="860977">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Мый к</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жне к</a:t>
                      </a:r>
                      <a:r>
                        <a:rPr lang="en-US" sz="1800" b="1">
                          <a:effectLst/>
                          <a:latin typeface="Calibri" panose="020F0502020204030204" pitchFamily="34" charset="0"/>
                          <a:ea typeface="PMingLiU" panose="02020500000000000000" pitchFamily="18" charset="-120"/>
                          <a:cs typeface="Calibri" panose="020F0502020204030204" pitchFamily="34" charset="0"/>
                        </a:rPr>
                        <a:t>е</a:t>
                      </a:r>
                      <a:r>
                        <a:rPr lang="en-US" sz="1800">
                          <a:effectLst/>
                          <a:latin typeface="Calibri" panose="020F0502020204030204" pitchFamily="34" charset="0"/>
                          <a:ea typeface="PMingLiU" panose="02020500000000000000" pitchFamily="18" charset="-120"/>
                          <a:cs typeface="Calibri" panose="020F0502020204030204" pitchFamily="34" charset="0"/>
                        </a:rPr>
                        <a:t>чын канд</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 шагатл</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н шк</a:t>
                      </a:r>
                      <a:r>
                        <a:rPr lang="en-US" sz="1800" b="1">
                          <a:effectLst/>
                          <a:latin typeface="Calibri" panose="020F0502020204030204" pitchFamily="34" charset="0"/>
                          <a:ea typeface="PMingLiU" panose="02020500000000000000" pitchFamily="18" charset="-120"/>
                          <a:cs typeface="Calibri" panose="020F0502020204030204" pitchFamily="34" charset="0"/>
                        </a:rPr>
                        <a:t>о</a:t>
                      </a:r>
                      <a:r>
                        <a:rPr lang="en-US" sz="1800">
                          <a:effectLst/>
                          <a:latin typeface="Calibri" panose="020F0502020204030204" pitchFamily="34" charset="0"/>
                          <a:ea typeface="PMingLiU" panose="02020500000000000000" pitchFamily="18" charset="-120"/>
                          <a:cs typeface="Calibri" panose="020F0502020204030204" pitchFamily="34" charset="0"/>
                        </a:rPr>
                        <a:t>лыш </a:t>
                      </a:r>
                      <a:r>
                        <a:rPr lang="en-US" sz="1800" u="sng">
                          <a:effectLst/>
                          <a:latin typeface="Calibri" panose="020F0502020204030204" pitchFamily="34" charset="0"/>
                          <a:ea typeface="PMingLiU" panose="02020500000000000000" pitchFamily="18" charset="-120"/>
                          <a:cs typeface="Calibri" panose="020F0502020204030204" pitchFamily="34" charset="0"/>
                        </a:rPr>
                        <a:t>кошт</a:t>
                      </a:r>
                      <a:r>
                        <a:rPr lang="en-US" sz="1800" b="1" u="sng">
                          <a:effectLst/>
                          <a:latin typeface="Calibri" panose="020F0502020204030204" pitchFamily="34" charset="0"/>
                          <a:ea typeface="PMingLiU" panose="02020500000000000000" pitchFamily="18" charset="-120"/>
                          <a:cs typeface="Calibri" panose="020F0502020204030204" pitchFamily="34" charset="0"/>
                        </a:rPr>
                        <a:t>а</a:t>
                      </a:r>
                      <a:r>
                        <a:rPr lang="en-US" sz="1800" u="sng">
                          <a:effectLst/>
                          <a:latin typeface="Calibri" panose="020F0502020204030204" pitchFamily="34" charset="0"/>
                          <a:ea typeface="PMingLiU" panose="02020500000000000000" pitchFamily="18" charset="-120"/>
                          <a:cs typeface="Calibri" panose="020F0502020204030204" pitchFamily="34" charset="0"/>
                        </a:rPr>
                        <a:t>м</a:t>
                      </a:r>
                      <a:r>
                        <a:rPr lang="en-US" sz="1800">
                          <a:effectLst/>
                          <a:latin typeface="Calibri" panose="020F0502020204030204" pitchFamily="34" charset="0"/>
                          <a:ea typeface="PMingLiU" panose="02020500000000000000" pitchFamily="18" charset="-120"/>
                          <a:cs typeface="Calibri" panose="020F0502020204030204" pitchFamily="34" charset="0"/>
                        </a:rPr>
                        <a:t>.</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800">
                          <a:effectLst/>
                          <a:latin typeface="Calibri" panose="020F0502020204030204" pitchFamily="34" charset="0"/>
                          <a:ea typeface="PMingLiU" panose="02020500000000000000" pitchFamily="18" charset="-120"/>
                          <a:cs typeface="Calibri" panose="020F0502020204030204" pitchFamily="34" charset="0"/>
                        </a:rPr>
                        <a:t>I go to school at eight o’clock every day.</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67949649"/>
                  </a:ext>
                </a:extLst>
              </a:tr>
              <a:tr h="576696">
                <a:tc>
                  <a:txBody>
                    <a:bodyPr/>
                    <a:lstStyle/>
                    <a:p>
                      <a:pPr algn="l"/>
                      <a:r>
                        <a:rPr lang="en-US" sz="1800">
                          <a:effectLst/>
                          <a:latin typeface="Calibri" panose="020F0502020204030204" pitchFamily="34" charset="0"/>
                          <a:ea typeface="PMingLiU" panose="02020500000000000000" pitchFamily="18" charset="-120"/>
                          <a:cs typeface="Calibri" panose="020F0502020204030204" pitchFamily="34" charset="0"/>
                        </a:rPr>
                        <a:t>М</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йын йоч</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м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нде шк</a:t>
                      </a:r>
                      <a:r>
                        <a:rPr lang="en-US" sz="1800" b="1">
                          <a:effectLst/>
                          <a:latin typeface="Calibri" panose="020F0502020204030204" pitchFamily="34" charset="0"/>
                          <a:ea typeface="PMingLiU" panose="02020500000000000000" pitchFamily="18" charset="-120"/>
                          <a:cs typeface="Calibri" panose="020F0502020204030204" pitchFamily="34" charset="0"/>
                        </a:rPr>
                        <a:t>о</a:t>
                      </a:r>
                      <a:r>
                        <a:rPr lang="en-US" sz="1800">
                          <a:effectLst/>
                          <a:latin typeface="Calibri" panose="020F0502020204030204" pitchFamily="34" charset="0"/>
                          <a:ea typeface="PMingLiU" panose="02020500000000000000" pitchFamily="18" charset="-120"/>
                          <a:cs typeface="Calibri" panose="020F0502020204030204" pitchFamily="34" charset="0"/>
                        </a:rPr>
                        <a:t>лыш </a:t>
                      </a:r>
                      <a:r>
                        <a:rPr lang="en-US" sz="1800" u="sng">
                          <a:effectLst/>
                          <a:latin typeface="Calibri" panose="020F0502020204030204" pitchFamily="34" charset="0"/>
                          <a:ea typeface="PMingLiU" panose="02020500000000000000" pitchFamily="18" charset="-120"/>
                          <a:cs typeface="Calibri" panose="020F0502020204030204" pitchFamily="34" charset="0"/>
                        </a:rPr>
                        <a:t>кошт</a:t>
                      </a:r>
                      <a:r>
                        <a:rPr lang="en-US" sz="1800" b="1" u="sng">
                          <a:effectLst/>
                          <a:latin typeface="Calibri" panose="020F0502020204030204" pitchFamily="34" charset="0"/>
                          <a:ea typeface="PMingLiU" panose="02020500000000000000" pitchFamily="18" charset="-120"/>
                          <a:cs typeface="Calibri" panose="020F0502020204030204" pitchFamily="34" charset="0"/>
                        </a:rPr>
                        <a:t>е</a:t>
                      </a:r>
                      <a:r>
                        <a:rPr lang="en-US" sz="1800" u="sng">
                          <a:effectLst/>
                          <a:latin typeface="Calibri" panose="020F0502020204030204" pitchFamily="34" charset="0"/>
                          <a:ea typeface="PMingLiU" panose="02020500000000000000" pitchFamily="18" charset="-120"/>
                          <a:cs typeface="Calibri" panose="020F0502020204030204" pitchFamily="34" charset="0"/>
                        </a:rPr>
                        <a:t>ш</a:t>
                      </a:r>
                      <a:r>
                        <a:rPr lang="en-US" sz="1800">
                          <a:effectLst/>
                          <a:latin typeface="Calibri" panose="020F0502020204030204" pitchFamily="34" charset="0"/>
                          <a:ea typeface="PMingLiU" panose="02020500000000000000" pitchFamily="18" charset="-120"/>
                          <a:cs typeface="Calibri" panose="020F0502020204030204" pitchFamily="34" charset="0"/>
                        </a:rPr>
                        <a:t>.</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800">
                          <a:effectLst/>
                          <a:latin typeface="Calibri" panose="020F0502020204030204" pitchFamily="34" charset="0"/>
                          <a:ea typeface="PMingLiU" panose="02020500000000000000" pitchFamily="18" charset="-120"/>
                          <a:cs typeface="Calibri" panose="020F0502020204030204" pitchFamily="34" charset="0"/>
                        </a:rPr>
                        <a:t>My child already goes to school.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3560754020"/>
                  </a:ext>
                </a:extLst>
              </a:tr>
              <a:tr h="576696">
                <a:tc>
                  <a:txBody>
                    <a:bodyPr/>
                    <a:lstStyle/>
                    <a:p>
                      <a:pPr algn="l"/>
                      <a:r>
                        <a:rPr lang="en-US" sz="1800">
                          <a:effectLst/>
                          <a:latin typeface="Calibri" panose="020F0502020204030204" pitchFamily="34" charset="0"/>
                          <a:ea typeface="PMingLiU" panose="02020500000000000000" pitchFamily="18" charset="-120"/>
                          <a:cs typeface="Calibri" panose="020F0502020204030204" pitchFamily="34" charset="0"/>
                        </a:rPr>
                        <a:t>Тенд</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н йочад</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 </a:t>
                      </a:r>
                      <a:r>
                        <a:rPr lang="en-US" sz="1800" u="sng">
                          <a:effectLst/>
                          <a:latin typeface="Calibri" panose="020F0502020204030204" pitchFamily="34" charset="0"/>
                          <a:ea typeface="PMingLiU" panose="02020500000000000000" pitchFamily="18" charset="-120"/>
                          <a:cs typeface="Calibri" panose="020F0502020204030204" pitchFamily="34" charset="0"/>
                        </a:rPr>
                        <a:t>кошт</a:t>
                      </a:r>
                      <a:r>
                        <a:rPr lang="en-US" sz="1800" b="1" u="sng">
                          <a:effectLst/>
                          <a:latin typeface="Calibri" panose="020F0502020204030204" pitchFamily="34" charset="0"/>
                          <a:ea typeface="PMingLiU" panose="02020500000000000000" pitchFamily="18" charset="-120"/>
                          <a:cs typeface="Calibri" panose="020F0502020204030204" pitchFamily="34" charset="0"/>
                        </a:rPr>
                        <a:t>е</a:t>
                      </a:r>
                      <a:r>
                        <a:rPr lang="en-US" sz="1800" u="sng">
                          <a:effectLst/>
                          <a:latin typeface="Calibri" panose="020F0502020204030204" pitchFamily="34" charset="0"/>
                          <a:ea typeface="PMingLiU" panose="02020500000000000000" pitchFamily="18" charset="-120"/>
                          <a:cs typeface="Calibri" panose="020F0502020204030204" pitchFamily="34" charset="0"/>
                        </a:rPr>
                        <a:t>ш</a:t>
                      </a:r>
                      <a:r>
                        <a:rPr lang="en-US" sz="1800">
                          <a:effectLst/>
                          <a:latin typeface="Calibri" panose="020F0502020204030204" pitchFamily="34" charset="0"/>
                          <a:ea typeface="PMingLiU" panose="02020500000000000000" pitchFamily="18" charset="-120"/>
                          <a:cs typeface="Calibri" panose="020F0502020204030204" pitchFamily="34" charset="0"/>
                        </a:rPr>
                        <a:t>?</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800" dirty="0">
                          <a:effectLst/>
                          <a:latin typeface="Calibri" panose="020F0502020204030204" pitchFamily="34" charset="0"/>
                          <a:ea typeface="PMingLiU" panose="02020500000000000000" pitchFamily="18" charset="-120"/>
                          <a:cs typeface="Calibri" panose="020F0502020204030204" pitchFamily="34" charset="0"/>
                        </a:rPr>
                        <a:t>Is your child (already) walking?</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3084430278"/>
                  </a:ext>
                </a:extLst>
              </a:tr>
            </a:tbl>
          </a:graphicData>
        </a:graphic>
      </p:graphicFrame>
      <p:sp>
        <p:nvSpPr>
          <p:cNvPr id="12" name="Arrow: Left 11">
            <a:extLst>
              <a:ext uri="{FF2B5EF4-FFF2-40B4-BE49-F238E27FC236}">
                <a16:creationId xmlns:a16="http://schemas.microsoft.com/office/drawing/2014/main" id="{A58CCE94-78EE-4A39-B243-8B989B8F9A49}"/>
              </a:ext>
            </a:extLst>
          </p:cNvPr>
          <p:cNvSpPr/>
          <p:nvPr/>
        </p:nvSpPr>
        <p:spPr>
          <a:xfrm>
            <a:off x="935750" y="3584658"/>
            <a:ext cx="2850776" cy="919329"/>
          </a:xfrm>
          <a:prstGeom prst="leftArrow">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t>
            </a:r>
          </a:p>
        </p:txBody>
      </p:sp>
      <p:sp>
        <p:nvSpPr>
          <p:cNvPr id="8" name="Arrow: Left 7">
            <a:extLst>
              <a:ext uri="{FF2B5EF4-FFF2-40B4-BE49-F238E27FC236}">
                <a16:creationId xmlns:a16="http://schemas.microsoft.com/office/drawing/2014/main" id="{DA7097AA-57DB-497A-AEE5-FCF7CFC15DA4}"/>
              </a:ext>
            </a:extLst>
          </p:cNvPr>
          <p:cNvSpPr/>
          <p:nvPr/>
        </p:nvSpPr>
        <p:spPr>
          <a:xfrm flipH="1">
            <a:off x="935750" y="4864920"/>
            <a:ext cx="3088342" cy="919329"/>
          </a:xfrm>
          <a:prstGeom prst="leftArrow">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t>
            </a:r>
          </a:p>
        </p:txBody>
      </p:sp>
    </p:spTree>
    <p:extLst>
      <p:ext uri="{BB962C8B-B14F-4D97-AF65-F5344CB8AC3E}">
        <p14:creationId xmlns:p14="http://schemas.microsoft.com/office/powerpoint/2010/main" val="1969580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2. ‘to go’</a:t>
            </a: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31</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22</a:t>
            </a:fld>
            <a:endParaRPr lang="en-GB"/>
          </a:p>
        </p:txBody>
      </p:sp>
      <p:sp>
        <p:nvSpPr>
          <p:cNvPr id="7" name="TextBox 6">
            <a:extLst>
              <a:ext uri="{FF2B5EF4-FFF2-40B4-BE49-F238E27FC236}">
                <a16:creationId xmlns:a16="http://schemas.microsoft.com/office/drawing/2014/main" id="{75F1931E-D123-4BD7-B0A4-ECB8E4FF4402}"/>
              </a:ext>
            </a:extLst>
          </p:cNvPr>
          <p:cNvSpPr txBox="1"/>
          <p:nvPr/>
        </p:nvSpPr>
        <p:spPr>
          <a:xfrm>
            <a:off x="838200" y="1533415"/>
            <a:ext cx="4731327" cy="369332"/>
          </a:xfrm>
          <a:prstGeom prst="rect">
            <a:avLst/>
          </a:prstGeom>
          <a:noFill/>
        </p:spPr>
        <p:txBody>
          <a:bodyPr wrap="square">
            <a:spAutoFit/>
          </a:bodyPr>
          <a:lstStyle/>
          <a:p>
            <a:r>
              <a:rPr lang="en-GB" dirty="0">
                <a:latin typeface="Calibri" panose="020F0502020204030204" pitchFamily="34" charset="0"/>
                <a:ea typeface="PMingLiU" panose="02020500000000000000" pitchFamily="18" charset="-120"/>
              </a:rPr>
              <a:t>c) </a:t>
            </a:r>
            <a:r>
              <a:rPr lang="en-GB" dirty="0" err="1">
                <a:latin typeface="Calibri" panose="020F0502020204030204" pitchFamily="34" charset="0"/>
                <a:ea typeface="PMingLiU" panose="02020500000000000000" pitchFamily="18" charset="-120"/>
              </a:rPr>
              <a:t>лект</a:t>
            </a:r>
            <a:r>
              <a:rPr lang="en-GB" b="1" dirty="0" err="1">
                <a:latin typeface="Calibri" panose="020F0502020204030204" pitchFamily="34" charset="0"/>
                <a:ea typeface="PMingLiU" panose="02020500000000000000" pitchFamily="18" charset="-120"/>
              </a:rPr>
              <a:t>а</a:t>
            </a:r>
            <a:r>
              <a:rPr lang="en-GB" dirty="0" err="1">
                <a:latin typeface="Calibri" panose="020F0502020204030204" pitchFamily="34" charset="0"/>
                <a:ea typeface="PMingLiU" panose="02020500000000000000" pitchFamily="18" charset="-120"/>
              </a:rPr>
              <a:t>ш</a:t>
            </a:r>
            <a:r>
              <a:rPr lang="en-GB" dirty="0">
                <a:latin typeface="Calibri" panose="020F0502020204030204" pitchFamily="34" charset="0"/>
                <a:ea typeface="PMingLiU" panose="02020500000000000000" pitchFamily="18" charset="-120"/>
              </a:rPr>
              <a:t> (-</a:t>
            </a:r>
            <a:r>
              <a:rPr lang="en-GB" dirty="0" err="1">
                <a:latin typeface="Calibri" panose="020F0502020204030204" pitchFamily="34" charset="0"/>
                <a:ea typeface="PMingLiU" panose="02020500000000000000" pitchFamily="18" charset="-120"/>
              </a:rPr>
              <a:t>ам</a:t>
            </a:r>
            <a:r>
              <a:rPr lang="en-GB" dirty="0">
                <a:latin typeface="Calibri" panose="020F0502020204030204" pitchFamily="34" charset="0"/>
                <a:ea typeface="PMingLiU" panose="02020500000000000000" pitchFamily="18" charset="-120"/>
              </a:rPr>
              <a:t>) ‘to go, to leave’ </a:t>
            </a:r>
            <a:endParaRPr lang="en-GB" dirty="0"/>
          </a:p>
        </p:txBody>
      </p:sp>
      <p:graphicFrame>
        <p:nvGraphicFramePr>
          <p:cNvPr id="2" name="Table 1">
            <a:extLst>
              <a:ext uri="{FF2B5EF4-FFF2-40B4-BE49-F238E27FC236}">
                <a16:creationId xmlns:a16="http://schemas.microsoft.com/office/drawing/2014/main" id="{169AE824-C97B-4BF6-A8CE-BE035C08624B}"/>
              </a:ext>
            </a:extLst>
          </p:cNvPr>
          <p:cNvGraphicFramePr>
            <a:graphicFrameLocks noGrp="1"/>
          </p:cNvGraphicFramePr>
          <p:nvPr>
            <p:extLst>
              <p:ext uri="{D42A27DB-BD31-4B8C-83A1-F6EECF244321}">
                <p14:modId xmlns:p14="http://schemas.microsoft.com/office/powerpoint/2010/main" val="3122421471"/>
              </p:ext>
            </p:extLst>
          </p:nvPr>
        </p:nvGraphicFramePr>
        <p:xfrm>
          <a:off x="4539561" y="3629400"/>
          <a:ext cx="6473372" cy="860977"/>
        </p:xfrm>
        <a:graphic>
          <a:graphicData uri="http://schemas.openxmlformats.org/drawingml/2006/table">
            <a:tbl>
              <a:tblPr firstRow="1" firstCol="1" bandRow="1">
                <a:tableStyleId>{5940675A-B579-460E-94D1-54222C63F5DA}</a:tableStyleId>
              </a:tblPr>
              <a:tblGrid>
                <a:gridCol w="3236336">
                  <a:extLst>
                    <a:ext uri="{9D8B030D-6E8A-4147-A177-3AD203B41FA5}">
                      <a16:colId xmlns:a16="http://schemas.microsoft.com/office/drawing/2014/main" val="1752017031"/>
                    </a:ext>
                  </a:extLst>
                </a:gridCol>
                <a:gridCol w="3237036">
                  <a:extLst>
                    <a:ext uri="{9D8B030D-6E8A-4147-A177-3AD203B41FA5}">
                      <a16:colId xmlns:a16="http://schemas.microsoft.com/office/drawing/2014/main" val="884292652"/>
                    </a:ext>
                  </a:extLst>
                </a:gridCol>
              </a:tblGrid>
              <a:tr h="860977">
                <a:tc>
                  <a:txBody>
                    <a:bodyPr/>
                    <a:lstStyle/>
                    <a:p>
                      <a:pPr algn="just"/>
                      <a:r>
                        <a:rPr lang="en-US" sz="1800" dirty="0" err="1">
                          <a:effectLst/>
                          <a:latin typeface="Calibri" panose="020F0502020204030204" pitchFamily="34" charset="0"/>
                          <a:ea typeface="PMingLiU" panose="02020500000000000000" pitchFamily="18" charset="-120"/>
                          <a:cs typeface="Lucida Grande"/>
                        </a:rPr>
                        <a:t>Йоч</a:t>
                      </a:r>
                      <a:r>
                        <a:rPr lang="en-US" sz="1800" b="1" dirty="0" err="1">
                          <a:effectLst/>
                          <a:latin typeface="Calibri" panose="020F0502020204030204" pitchFamily="34" charset="0"/>
                          <a:ea typeface="PMingLiU" panose="02020500000000000000" pitchFamily="18" charset="-120"/>
                          <a:cs typeface="Lucida Grande"/>
                        </a:rPr>
                        <a:t>а</a:t>
                      </a:r>
                      <a:r>
                        <a:rPr lang="en-US" sz="1800" dirty="0">
                          <a:effectLst/>
                          <a:latin typeface="Calibri" panose="020F0502020204030204" pitchFamily="34" charset="0"/>
                          <a:ea typeface="PMingLiU" panose="02020500000000000000" pitchFamily="18" charset="-120"/>
                          <a:cs typeface="Lucida Grande"/>
                        </a:rPr>
                        <a:t> </a:t>
                      </a:r>
                      <a:r>
                        <a:rPr lang="en-US" sz="1800" dirty="0" err="1">
                          <a:effectLst/>
                          <a:latin typeface="Calibri" panose="020F0502020204030204" pitchFamily="34" charset="0"/>
                          <a:ea typeface="PMingLiU" panose="02020500000000000000" pitchFamily="18" charset="-120"/>
                          <a:cs typeface="Lucida Grande"/>
                        </a:rPr>
                        <a:t>м</a:t>
                      </a:r>
                      <a:r>
                        <a:rPr lang="en-US" sz="1800" b="1" dirty="0" err="1">
                          <a:effectLst/>
                          <a:latin typeface="Calibri" panose="020F0502020204030204" pitchFamily="34" charset="0"/>
                          <a:ea typeface="PMingLiU" panose="02020500000000000000" pitchFamily="18" charset="-120"/>
                          <a:cs typeface="Lucida Grande"/>
                        </a:rPr>
                        <a:t>ӧ</a:t>
                      </a:r>
                      <a:r>
                        <a:rPr lang="en-US" sz="1800" dirty="0" err="1">
                          <a:effectLst/>
                          <a:latin typeface="Calibri" panose="020F0502020204030204" pitchFamily="34" charset="0"/>
                          <a:ea typeface="PMingLiU" panose="02020500000000000000" pitchFamily="18" charset="-120"/>
                          <a:cs typeface="Lucida Grande"/>
                        </a:rPr>
                        <a:t>ҥгӧ</a:t>
                      </a:r>
                      <a:r>
                        <a:rPr lang="en-US" sz="1800" dirty="0">
                          <a:effectLst/>
                          <a:latin typeface="Calibri" panose="020F0502020204030204" pitchFamily="34" charset="0"/>
                          <a:ea typeface="PMingLiU" panose="02020500000000000000" pitchFamily="18" charset="-120"/>
                          <a:cs typeface="Lucida Grande"/>
                        </a:rPr>
                        <a:t> </a:t>
                      </a:r>
                      <a:r>
                        <a:rPr lang="en-US" sz="1800" dirty="0" err="1">
                          <a:effectLst/>
                          <a:latin typeface="Calibri" panose="020F0502020204030204" pitchFamily="34" charset="0"/>
                          <a:ea typeface="PMingLiU" panose="02020500000000000000" pitchFamily="18" charset="-120"/>
                          <a:cs typeface="Lucida Grande"/>
                        </a:rPr>
                        <a:t>гыч</a:t>
                      </a:r>
                      <a:r>
                        <a:rPr lang="en-US" sz="1800" dirty="0">
                          <a:effectLst/>
                          <a:latin typeface="Calibri" panose="020F0502020204030204" pitchFamily="34" charset="0"/>
                          <a:ea typeface="PMingLiU" panose="02020500000000000000" pitchFamily="18" charset="-120"/>
                          <a:cs typeface="Lucida Grande"/>
                        </a:rPr>
                        <a:t> 7 </a:t>
                      </a:r>
                      <a:r>
                        <a:rPr lang="en-US" sz="1800" dirty="0" err="1">
                          <a:effectLst/>
                          <a:latin typeface="Calibri" panose="020F0502020204030204" pitchFamily="34" charset="0"/>
                          <a:ea typeface="PMingLiU" panose="02020500000000000000" pitchFamily="18" charset="-120"/>
                          <a:cs typeface="Lucida Grande"/>
                        </a:rPr>
                        <a:t>шагатл</a:t>
                      </a:r>
                      <a:r>
                        <a:rPr lang="en-US" sz="1800" b="1" dirty="0" err="1">
                          <a:effectLst/>
                          <a:latin typeface="Calibri" panose="020F0502020204030204" pitchFamily="34" charset="0"/>
                          <a:ea typeface="PMingLiU" panose="02020500000000000000" pitchFamily="18" charset="-120"/>
                          <a:cs typeface="Lucida Grande"/>
                        </a:rPr>
                        <a:t>а</a:t>
                      </a:r>
                      <a:r>
                        <a:rPr lang="en-US" sz="1800" dirty="0" err="1">
                          <a:effectLst/>
                          <a:latin typeface="Calibri" panose="020F0502020204030204" pitchFamily="34" charset="0"/>
                          <a:ea typeface="PMingLiU" panose="02020500000000000000" pitchFamily="18" charset="-120"/>
                          <a:cs typeface="Lucida Grande"/>
                        </a:rPr>
                        <a:t>н</a:t>
                      </a:r>
                      <a:r>
                        <a:rPr lang="en-US" sz="1800" dirty="0">
                          <a:effectLst/>
                          <a:latin typeface="Calibri" panose="020F0502020204030204" pitchFamily="34" charset="0"/>
                          <a:ea typeface="PMingLiU" panose="02020500000000000000" pitchFamily="18" charset="-120"/>
                          <a:cs typeface="Lucida Grande"/>
                        </a:rPr>
                        <a:t> </a:t>
                      </a:r>
                      <a:r>
                        <a:rPr lang="en-US" sz="1800" u="sng" dirty="0" err="1">
                          <a:effectLst/>
                          <a:latin typeface="Calibri" panose="020F0502020204030204" pitchFamily="34" charset="0"/>
                          <a:ea typeface="PMingLiU" panose="02020500000000000000" pitchFamily="18" charset="-120"/>
                          <a:cs typeface="Lucida Grande"/>
                        </a:rPr>
                        <a:t>лект</a:t>
                      </a:r>
                      <a:r>
                        <a:rPr lang="en-US" sz="1800" b="1" u="sng" dirty="0" err="1">
                          <a:effectLst/>
                          <a:latin typeface="Calibri" panose="020F0502020204030204" pitchFamily="34" charset="0"/>
                          <a:ea typeface="PMingLiU" panose="02020500000000000000" pitchFamily="18" charset="-120"/>
                          <a:cs typeface="Lucida Grande"/>
                        </a:rPr>
                        <a:t>е</a:t>
                      </a:r>
                      <a:r>
                        <a:rPr lang="en-US" sz="1800" u="sng" dirty="0" err="1">
                          <a:effectLst/>
                          <a:latin typeface="Calibri" panose="020F0502020204030204" pitchFamily="34" charset="0"/>
                          <a:ea typeface="PMingLiU" panose="02020500000000000000" pitchFamily="18" charset="-120"/>
                          <a:cs typeface="Lucida Grande"/>
                        </a:rPr>
                        <a:t>ш</a:t>
                      </a:r>
                      <a:r>
                        <a:rPr lang="en-US" sz="1800" dirty="0">
                          <a:effectLst/>
                          <a:latin typeface="Calibri" panose="020F0502020204030204" pitchFamily="34" charset="0"/>
                          <a:ea typeface="PMingLiU" panose="02020500000000000000" pitchFamily="18" charset="-120"/>
                          <a:cs typeface="Lucida Grande"/>
                        </a:rPr>
                        <a:t>.</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1800" dirty="0">
                          <a:effectLst/>
                          <a:latin typeface="Calibri" panose="020F0502020204030204" pitchFamily="34" charset="0"/>
                          <a:ea typeface="PMingLiU" panose="02020500000000000000" pitchFamily="18" charset="-120"/>
                          <a:cs typeface="Lucida Grande"/>
                        </a:rPr>
                        <a:t>The child leaves home at 7 o’clock.</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67949649"/>
                  </a:ext>
                </a:extLst>
              </a:tr>
            </a:tbl>
          </a:graphicData>
        </a:graphic>
      </p:graphicFrame>
      <p:sp>
        <p:nvSpPr>
          <p:cNvPr id="12" name="Arrow: Left 11">
            <a:extLst>
              <a:ext uri="{FF2B5EF4-FFF2-40B4-BE49-F238E27FC236}">
                <a16:creationId xmlns:a16="http://schemas.microsoft.com/office/drawing/2014/main" id="{A58CCE94-78EE-4A39-B243-8B989B8F9A49}"/>
              </a:ext>
            </a:extLst>
          </p:cNvPr>
          <p:cNvSpPr/>
          <p:nvPr/>
        </p:nvSpPr>
        <p:spPr>
          <a:xfrm>
            <a:off x="935750" y="3584658"/>
            <a:ext cx="2850776" cy="919329"/>
          </a:xfrm>
          <a:prstGeom prst="leftArrow">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t>
            </a:r>
          </a:p>
        </p:txBody>
      </p:sp>
      <p:sp>
        <p:nvSpPr>
          <p:cNvPr id="6" name="Oval 5">
            <a:extLst>
              <a:ext uri="{FF2B5EF4-FFF2-40B4-BE49-F238E27FC236}">
                <a16:creationId xmlns:a16="http://schemas.microsoft.com/office/drawing/2014/main" id="{D6EC57A6-1F85-4F21-BE5E-8073B8C60AF8}"/>
              </a:ext>
            </a:extLst>
          </p:cNvPr>
          <p:cNvSpPr/>
          <p:nvPr/>
        </p:nvSpPr>
        <p:spPr>
          <a:xfrm>
            <a:off x="3203863" y="3479545"/>
            <a:ext cx="1075765" cy="112955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35072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2. ‘to go’</a:t>
            </a: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31</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23</a:t>
            </a:fld>
            <a:endParaRPr lang="en-GB"/>
          </a:p>
        </p:txBody>
      </p:sp>
      <p:sp>
        <p:nvSpPr>
          <p:cNvPr id="7" name="TextBox 6">
            <a:extLst>
              <a:ext uri="{FF2B5EF4-FFF2-40B4-BE49-F238E27FC236}">
                <a16:creationId xmlns:a16="http://schemas.microsoft.com/office/drawing/2014/main" id="{75F1931E-D123-4BD7-B0A4-ECB8E4FF4402}"/>
              </a:ext>
            </a:extLst>
          </p:cNvPr>
          <p:cNvSpPr txBox="1"/>
          <p:nvPr/>
        </p:nvSpPr>
        <p:spPr>
          <a:xfrm>
            <a:off x="838200" y="1533415"/>
            <a:ext cx="4731327" cy="369332"/>
          </a:xfrm>
          <a:prstGeom prst="rect">
            <a:avLst/>
          </a:prstGeom>
          <a:noFill/>
        </p:spPr>
        <p:txBody>
          <a:bodyPr wrap="square">
            <a:spAutoFit/>
          </a:bodyPr>
          <a:lstStyle/>
          <a:p>
            <a:r>
              <a:rPr lang="en-GB" dirty="0">
                <a:latin typeface="Calibri" panose="020F0502020204030204" pitchFamily="34" charset="0"/>
                <a:ea typeface="PMingLiU" panose="02020500000000000000" pitchFamily="18" charset="-120"/>
              </a:rPr>
              <a:t>d) </a:t>
            </a:r>
            <a:r>
              <a:rPr lang="az-Cyrl-AZ" dirty="0">
                <a:latin typeface="Calibri" panose="020F0502020204030204" pitchFamily="34" charset="0"/>
                <a:ea typeface="PMingLiU" panose="02020500000000000000" pitchFamily="18" charset="-120"/>
              </a:rPr>
              <a:t>ми</a:t>
            </a:r>
            <a:r>
              <a:rPr lang="az-Cyrl-AZ" b="1" dirty="0">
                <a:latin typeface="Calibri" panose="020F0502020204030204" pitchFamily="34" charset="0"/>
                <a:ea typeface="PMingLiU" panose="02020500000000000000" pitchFamily="18" charset="-120"/>
              </a:rPr>
              <a:t>я</a:t>
            </a:r>
            <a:r>
              <a:rPr lang="az-Cyrl-AZ" dirty="0">
                <a:latin typeface="Calibri" panose="020F0502020204030204" pitchFamily="34" charset="0"/>
                <a:ea typeface="PMingLiU" panose="02020500000000000000" pitchFamily="18" charset="-120"/>
              </a:rPr>
              <a:t>ш ( ем) ‘</a:t>
            </a:r>
            <a:r>
              <a:rPr lang="en-GB" dirty="0">
                <a:latin typeface="Calibri" panose="020F0502020204030204" pitchFamily="34" charset="0"/>
                <a:ea typeface="PMingLiU" panose="02020500000000000000" pitchFamily="18" charset="-120"/>
              </a:rPr>
              <a:t>to go, to come’</a:t>
            </a:r>
            <a:endParaRPr lang="en-GB" dirty="0"/>
          </a:p>
        </p:txBody>
      </p:sp>
      <p:graphicFrame>
        <p:nvGraphicFramePr>
          <p:cNvPr id="2" name="Table 1">
            <a:extLst>
              <a:ext uri="{FF2B5EF4-FFF2-40B4-BE49-F238E27FC236}">
                <a16:creationId xmlns:a16="http://schemas.microsoft.com/office/drawing/2014/main" id="{169AE824-C97B-4BF6-A8CE-BE035C08624B}"/>
              </a:ext>
            </a:extLst>
          </p:cNvPr>
          <p:cNvGraphicFramePr>
            <a:graphicFrameLocks noGrp="1"/>
          </p:cNvGraphicFramePr>
          <p:nvPr>
            <p:extLst>
              <p:ext uri="{D42A27DB-BD31-4B8C-83A1-F6EECF244321}">
                <p14:modId xmlns:p14="http://schemas.microsoft.com/office/powerpoint/2010/main" val="416243936"/>
              </p:ext>
            </p:extLst>
          </p:nvPr>
        </p:nvGraphicFramePr>
        <p:xfrm>
          <a:off x="4539561" y="3629400"/>
          <a:ext cx="6473372" cy="1437673"/>
        </p:xfrm>
        <a:graphic>
          <a:graphicData uri="http://schemas.openxmlformats.org/drawingml/2006/table">
            <a:tbl>
              <a:tblPr firstRow="1" firstCol="1" bandRow="1">
                <a:tableStyleId>{5940675A-B579-460E-94D1-54222C63F5DA}</a:tableStyleId>
              </a:tblPr>
              <a:tblGrid>
                <a:gridCol w="3236336">
                  <a:extLst>
                    <a:ext uri="{9D8B030D-6E8A-4147-A177-3AD203B41FA5}">
                      <a16:colId xmlns:a16="http://schemas.microsoft.com/office/drawing/2014/main" val="1752017031"/>
                    </a:ext>
                  </a:extLst>
                </a:gridCol>
                <a:gridCol w="3237036">
                  <a:extLst>
                    <a:ext uri="{9D8B030D-6E8A-4147-A177-3AD203B41FA5}">
                      <a16:colId xmlns:a16="http://schemas.microsoft.com/office/drawing/2014/main" val="884292652"/>
                    </a:ext>
                  </a:extLst>
                </a:gridCol>
              </a:tblGrid>
              <a:tr h="860977">
                <a:tc>
                  <a:txBody>
                    <a:bodyPr/>
                    <a:lstStyle/>
                    <a:p>
                      <a:pPr algn="l"/>
                      <a:r>
                        <a:rPr lang="en-US" sz="1800" dirty="0" err="1">
                          <a:effectLst/>
                          <a:latin typeface="Calibri" panose="020F0502020204030204" pitchFamily="34" charset="0"/>
                          <a:ea typeface="PMingLiU" panose="02020500000000000000" pitchFamily="18" charset="-120"/>
                          <a:cs typeface="Lucida Grande"/>
                        </a:rPr>
                        <a:t>Йоч</a:t>
                      </a:r>
                      <a:r>
                        <a:rPr lang="en-US" sz="1800" b="1" dirty="0" err="1">
                          <a:effectLst/>
                          <a:latin typeface="Calibri" panose="020F0502020204030204" pitchFamily="34" charset="0"/>
                          <a:ea typeface="PMingLiU" panose="02020500000000000000" pitchFamily="18" charset="-120"/>
                          <a:cs typeface="Lucida Grande"/>
                        </a:rPr>
                        <a:t>а</a:t>
                      </a:r>
                      <a:r>
                        <a:rPr lang="en-US" sz="1800" dirty="0">
                          <a:effectLst/>
                          <a:latin typeface="Calibri" panose="020F0502020204030204" pitchFamily="34" charset="0"/>
                          <a:ea typeface="PMingLiU" panose="02020500000000000000" pitchFamily="18" charset="-120"/>
                          <a:cs typeface="Lucida Grande"/>
                        </a:rPr>
                        <a:t> </a:t>
                      </a:r>
                      <a:r>
                        <a:rPr lang="en-US" sz="1800" dirty="0" err="1">
                          <a:effectLst/>
                          <a:latin typeface="Calibri" panose="020F0502020204030204" pitchFamily="34" charset="0"/>
                          <a:ea typeface="PMingLiU" panose="02020500000000000000" pitchFamily="18" charset="-120"/>
                          <a:cs typeface="Lucida Grande"/>
                        </a:rPr>
                        <a:t>шк</a:t>
                      </a:r>
                      <a:r>
                        <a:rPr lang="en-US" sz="1800" b="1" dirty="0" err="1">
                          <a:effectLst/>
                          <a:latin typeface="Calibri" panose="020F0502020204030204" pitchFamily="34" charset="0"/>
                          <a:ea typeface="PMingLiU" panose="02020500000000000000" pitchFamily="18" charset="-120"/>
                          <a:cs typeface="Lucida Grande"/>
                        </a:rPr>
                        <a:t>о</a:t>
                      </a:r>
                      <a:r>
                        <a:rPr lang="en-US" sz="1800" dirty="0" err="1">
                          <a:effectLst/>
                          <a:latin typeface="Calibri" panose="020F0502020204030204" pitchFamily="34" charset="0"/>
                          <a:ea typeface="PMingLiU" panose="02020500000000000000" pitchFamily="18" charset="-120"/>
                          <a:cs typeface="Lucida Grande"/>
                        </a:rPr>
                        <a:t>лыш</a:t>
                      </a:r>
                      <a:r>
                        <a:rPr lang="en-US" sz="1800" dirty="0">
                          <a:effectLst/>
                          <a:latin typeface="Calibri" panose="020F0502020204030204" pitchFamily="34" charset="0"/>
                          <a:ea typeface="PMingLiU" panose="02020500000000000000" pitchFamily="18" charset="-120"/>
                          <a:cs typeface="Lucida Grande"/>
                        </a:rPr>
                        <a:t> </a:t>
                      </a:r>
                      <a:r>
                        <a:rPr lang="en-US" sz="1800" u="sng" dirty="0" err="1">
                          <a:effectLst/>
                          <a:latin typeface="Calibri" panose="020F0502020204030204" pitchFamily="34" charset="0"/>
                          <a:ea typeface="PMingLiU" panose="02020500000000000000" pitchFamily="18" charset="-120"/>
                          <a:cs typeface="Lucida Grande"/>
                        </a:rPr>
                        <a:t>ми</a:t>
                      </a:r>
                      <a:r>
                        <a:rPr lang="en-US" sz="1800" b="1" u="sng" dirty="0" err="1">
                          <a:effectLst/>
                          <a:latin typeface="Calibri" panose="020F0502020204030204" pitchFamily="34" charset="0"/>
                          <a:ea typeface="PMingLiU" panose="02020500000000000000" pitchFamily="18" charset="-120"/>
                          <a:cs typeface="Lucida Grande"/>
                        </a:rPr>
                        <a:t>я</a:t>
                      </a:r>
                      <a:r>
                        <a:rPr lang="en-US" sz="1800" dirty="0">
                          <a:effectLst/>
                          <a:latin typeface="Calibri" panose="020F0502020204030204" pitchFamily="34" charset="0"/>
                          <a:ea typeface="PMingLiU" panose="02020500000000000000" pitchFamily="18" charset="-120"/>
                          <a:cs typeface="Lucida Grande"/>
                        </a:rPr>
                        <a:t> </a:t>
                      </a:r>
                      <a:r>
                        <a:rPr lang="en-US" sz="1800" dirty="0" err="1">
                          <a:effectLst/>
                          <a:latin typeface="Calibri" panose="020F0502020204030204" pitchFamily="34" charset="0"/>
                          <a:ea typeface="PMingLiU" panose="02020500000000000000" pitchFamily="18" charset="-120"/>
                          <a:cs typeface="Lucida Grande"/>
                        </a:rPr>
                        <a:t>да</a:t>
                      </a:r>
                      <a:r>
                        <a:rPr lang="en-US" sz="1800" dirty="0">
                          <a:effectLst/>
                          <a:latin typeface="Calibri" panose="020F0502020204030204" pitchFamily="34" charset="0"/>
                          <a:ea typeface="PMingLiU" panose="02020500000000000000" pitchFamily="18" charset="-120"/>
                          <a:cs typeface="Lucida Grande"/>
                        </a:rPr>
                        <a:t> </a:t>
                      </a:r>
                      <a:r>
                        <a:rPr lang="en-US" sz="1800" dirty="0" err="1">
                          <a:effectLst/>
                          <a:latin typeface="Calibri" panose="020F0502020204030204" pitchFamily="34" charset="0"/>
                          <a:ea typeface="PMingLiU" panose="02020500000000000000" pitchFamily="18" charset="-120"/>
                          <a:cs typeface="Lucida Grande"/>
                        </a:rPr>
                        <a:t>урокл</a:t>
                      </a:r>
                      <a:r>
                        <a:rPr lang="en-US" sz="1800" b="1" dirty="0" err="1">
                          <a:effectLst/>
                          <a:latin typeface="Calibri" panose="020F0502020204030204" pitchFamily="34" charset="0"/>
                          <a:ea typeface="PMingLiU" panose="02020500000000000000" pitchFamily="18" charset="-120"/>
                          <a:cs typeface="Lucida Grande"/>
                        </a:rPr>
                        <a:t>а</a:t>
                      </a:r>
                      <a:r>
                        <a:rPr lang="en-US" sz="1800" dirty="0" err="1">
                          <a:effectLst/>
                          <a:latin typeface="Calibri" panose="020F0502020204030204" pitchFamily="34" charset="0"/>
                          <a:ea typeface="PMingLiU" panose="02020500000000000000" pitchFamily="18" charset="-120"/>
                          <a:cs typeface="Lucida Grande"/>
                        </a:rPr>
                        <a:t>н</a:t>
                      </a:r>
                      <a:r>
                        <a:rPr lang="en-US" sz="1800" dirty="0">
                          <a:effectLst/>
                          <a:latin typeface="Calibri" panose="020F0502020204030204" pitchFamily="34" charset="0"/>
                          <a:ea typeface="PMingLiU" panose="02020500000000000000" pitchFamily="18" charset="-120"/>
                          <a:cs typeface="Lucida Grande"/>
                        </a:rPr>
                        <a:t> </a:t>
                      </a:r>
                      <a:r>
                        <a:rPr lang="en-US" sz="1800" dirty="0" err="1">
                          <a:effectLst/>
                          <a:latin typeface="Calibri" panose="020F0502020204030204" pitchFamily="34" charset="0"/>
                          <a:ea typeface="PMingLiU" panose="02020500000000000000" pitchFamily="18" charset="-120"/>
                          <a:cs typeface="Lucida Grande"/>
                        </a:rPr>
                        <a:t>ямдылалт</a:t>
                      </a:r>
                      <a:r>
                        <a:rPr lang="en-US" sz="1800" b="1" dirty="0" err="1">
                          <a:effectLst/>
                          <a:latin typeface="Calibri" panose="020F0502020204030204" pitchFamily="34" charset="0"/>
                          <a:ea typeface="PMingLiU" panose="02020500000000000000" pitchFamily="18" charset="-120"/>
                          <a:cs typeface="Lucida Grande"/>
                        </a:rPr>
                        <a:t>а</a:t>
                      </a:r>
                      <a:r>
                        <a:rPr lang="en-US" sz="1800" dirty="0" err="1">
                          <a:effectLst/>
                          <a:latin typeface="Calibri" panose="020F0502020204030204" pitchFamily="34" charset="0"/>
                          <a:ea typeface="PMingLiU" panose="02020500000000000000" pitchFamily="18" charset="-120"/>
                          <a:cs typeface="Lucida Grande"/>
                        </a:rPr>
                        <a:t>ш</a:t>
                      </a:r>
                      <a:r>
                        <a:rPr lang="en-US" sz="1800" dirty="0">
                          <a:effectLst/>
                          <a:latin typeface="Calibri" panose="020F0502020204030204" pitchFamily="34" charset="0"/>
                          <a:ea typeface="PMingLiU" panose="02020500000000000000" pitchFamily="18" charset="-120"/>
                          <a:cs typeface="Lucida Grande"/>
                        </a:rPr>
                        <a:t> </a:t>
                      </a:r>
                      <a:r>
                        <a:rPr lang="en-US" sz="1800" dirty="0" err="1">
                          <a:effectLst/>
                          <a:latin typeface="Calibri" panose="020F0502020204030204" pitchFamily="34" charset="0"/>
                          <a:ea typeface="PMingLiU" panose="02020500000000000000" pitchFamily="18" charset="-120"/>
                          <a:cs typeface="Lucida Grande"/>
                        </a:rPr>
                        <a:t>тӱҥал</a:t>
                      </a:r>
                      <a:r>
                        <a:rPr lang="en-US" sz="1800" b="1" dirty="0" err="1">
                          <a:effectLst/>
                          <a:latin typeface="Calibri" panose="020F0502020204030204" pitchFamily="34" charset="0"/>
                          <a:ea typeface="PMingLiU" panose="02020500000000000000" pitchFamily="18" charset="-120"/>
                          <a:cs typeface="Lucida Grande"/>
                        </a:rPr>
                        <a:t>е</a:t>
                      </a:r>
                      <a:r>
                        <a:rPr lang="en-US" sz="1800" dirty="0" err="1">
                          <a:effectLst/>
                          <a:latin typeface="Calibri" panose="020F0502020204030204" pitchFamily="34" charset="0"/>
                          <a:ea typeface="PMingLiU" panose="02020500000000000000" pitchFamily="18" charset="-120"/>
                          <a:cs typeface="Lucida Grande"/>
                        </a:rPr>
                        <a:t>ш</a:t>
                      </a:r>
                      <a:r>
                        <a:rPr lang="en-US" sz="1800" dirty="0">
                          <a:effectLst/>
                          <a:latin typeface="Calibri" panose="020F0502020204030204" pitchFamily="34" charset="0"/>
                          <a:ea typeface="PMingLiU" panose="02020500000000000000" pitchFamily="18" charset="-120"/>
                          <a:cs typeface="Lucida Grande"/>
                        </a:rPr>
                        <a:t>.</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800">
                          <a:effectLst/>
                          <a:latin typeface="Calibri" panose="020F0502020204030204" pitchFamily="34" charset="0"/>
                          <a:ea typeface="PMingLiU" panose="02020500000000000000" pitchFamily="18" charset="-120"/>
                          <a:cs typeface="Lucida Grande"/>
                        </a:rPr>
                        <a:t>The child goes to school and starts preparing for class.</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67949649"/>
                  </a:ext>
                </a:extLst>
              </a:tr>
              <a:tr h="576696">
                <a:tc>
                  <a:txBody>
                    <a:bodyPr/>
                    <a:lstStyle/>
                    <a:p>
                      <a:pPr algn="l"/>
                      <a:r>
                        <a:rPr lang="en-US" sz="1800">
                          <a:effectLst/>
                          <a:latin typeface="Calibri" panose="020F0502020204030204" pitchFamily="34" charset="0"/>
                          <a:ea typeface="PMingLiU" panose="02020500000000000000" pitchFamily="18" charset="-120"/>
                          <a:cs typeface="Lucida Grande"/>
                        </a:rPr>
                        <a:t>Т</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че врач д</a:t>
                      </a:r>
                      <a:r>
                        <a:rPr lang="en-US" sz="1800" b="1">
                          <a:effectLst/>
                          <a:latin typeface="Calibri" panose="020F0502020204030204" pitchFamily="34" charset="0"/>
                          <a:ea typeface="PMingLiU" panose="02020500000000000000" pitchFamily="18" charset="-120"/>
                          <a:cs typeface="Lucida Grande"/>
                        </a:rPr>
                        <a:t>е</a:t>
                      </a:r>
                      <a:r>
                        <a:rPr lang="en-US" sz="1800">
                          <a:effectLst/>
                          <a:latin typeface="Calibri" panose="020F0502020204030204" pitchFamily="34" charset="0"/>
                          <a:ea typeface="PMingLiU" panose="02020500000000000000" pitchFamily="18" charset="-120"/>
                          <a:cs typeface="Lucida Grande"/>
                        </a:rPr>
                        <a:t>ке </a:t>
                      </a:r>
                      <a:r>
                        <a:rPr lang="en-US" sz="1800" u="sng">
                          <a:effectLst/>
                          <a:latin typeface="Calibri" panose="020F0502020204030204" pitchFamily="34" charset="0"/>
                          <a:ea typeface="PMingLiU" panose="02020500000000000000" pitchFamily="18" charset="-120"/>
                          <a:cs typeface="Lucida Grande"/>
                        </a:rPr>
                        <a:t>миен</a:t>
                      </a:r>
                      <a:r>
                        <a:rPr lang="en-US" sz="1800" b="1" u="sng">
                          <a:effectLst/>
                          <a:latin typeface="Calibri" panose="020F0502020204030204" pitchFamily="34" charset="0"/>
                          <a:ea typeface="PMingLiU" panose="02020500000000000000" pitchFamily="18" charset="-120"/>
                          <a:cs typeface="Lucida Grande"/>
                        </a:rPr>
                        <a:t>а</a:t>
                      </a:r>
                      <a:r>
                        <a:rPr lang="en-US" sz="1800" u="sng">
                          <a:effectLst/>
                          <a:latin typeface="Calibri" panose="020F0502020204030204" pitchFamily="34" charset="0"/>
                          <a:ea typeface="PMingLiU" panose="02020500000000000000" pitchFamily="18" charset="-120"/>
                          <a:cs typeface="Lucida Grande"/>
                        </a:rPr>
                        <a:t>м</a:t>
                      </a:r>
                      <a:r>
                        <a:rPr lang="en-US" sz="1800">
                          <a:effectLst/>
                          <a:latin typeface="Calibri" panose="020F0502020204030204" pitchFamily="34" charset="0"/>
                          <a:ea typeface="PMingLiU" panose="02020500000000000000" pitchFamily="18" charset="-120"/>
                          <a:cs typeface="Lucida Grande"/>
                        </a:rPr>
                        <a:t>. </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800" dirty="0">
                          <a:effectLst/>
                          <a:latin typeface="Calibri" panose="020F0502020204030204" pitchFamily="34" charset="0"/>
                          <a:ea typeface="PMingLiU" panose="02020500000000000000" pitchFamily="18" charset="-120"/>
                          <a:cs typeface="Lucida Grande"/>
                        </a:rPr>
                        <a:t>I went to the doctor’s today.</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3560754020"/>
                  </a:ext>
                </a:extLst>
              </a:tr>
            </a:tbl>
          </a:graphicData>
        </a:graphic>
      </p:graphicFrame>
      <p:sp>
        <p:nvSpPr>
          <p:cNvPr id="12" name="Arrow: Left 11">
            <a:extLst>
              <a:ext uri="{FF2B5EF4-FFF2-40B4-BE49-F238E27FC236}">
                <a16:creationId xmlns:a16="http://schemas.microsoft.com/office/drawing/2014/main" id="{A58CCE94-78EE-4A39-B243-8B989B8F9A49}"/>
              </a:ext>
            </a:extLst>
          </p:cNvPr>
          <p:cNvSpPr/>
          <p:nvPr/>
        </p:nvSpPr>
        <p:spPr>
          <a:xfrm>
            <a:off x="935750" y="3584658"/>
            <a:ext cx="2850776" cy="919329"/>
          </a:xfrm>
          <a:prstGeom prst="leftArrow">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t>
            </a:r>
          </a:p>
        </p:txBody>
      </p:sp>
      <p:sp>
        <p:nvSpPr>
          <p:cNvPr id="8" name="Arrow: Left 7">
            <a:extLst>
              <a:ext uri="{FF2B5EF4-FFF2-40B4-BE49-F238E27FC236}">
                <a16:creationId xmlns:a16="http://schemas.microsoft.com/office/drawing/2014/main" id="{DA7097AA-57DB-497A-AEE5-FCF7CFC15DA4}"/>
              </a:ext>
            </a:extLst>
          </p:cNvPr>
          <p:cNvSpPr/>
          <p:nvPr/>
        </p:nvSpPr>
        <p:spPr>
          <a:xfrm flipH="1">
            <a:off x="935750" y="4864920"/>
            <a:ext cx="3088342" cy="919329"/>
          </a:xfrm>
          <a:prstGeom prst="leftArrow">
            <a:avLst/>
          </a:prstGeom>
          <a:solidFill>
            <a:schemeClr val="bg1">
              <a:lumMod val="95000"/>
            </a:schemeClr>
          </a:solidFill>
          <a:ln w="381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t>
            </a:r>
          </a:p>
        </p:txBody>
      </p:sp>
      <p:sp>
        <p:nvSpPr>
          <p:cNvPr id="9" name="Oval 8">
            <a:extLst>
              <a:ext uri="{FF2B5EF4-FFF2-40B4-BE49-F238E27FC236}">
                <a16:creationId xmlns:a16="http://schemas.microsoft.com/office/drawing/2014/main" id="{A54AA769-D3AC-4EC6-9B01-6B3EE3E2B9AB}"/>
              </a:ext>
            </a:extLst>
          </p:cNvPr>
          <p:cNvSpPr/>
          <p:nvPr/>
        </p:nvSpPr>
        <p:spPr>
          <a:xfrm>
            <a:off x="300317" y="3479545"/>
            <a:ext cx="1075765" cy="112955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23820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8" grpId="0" animBg="1"/>
      <p:bldP spid="9"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2. ‘to go’</a:t>
            </a: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31</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24</a:t>
            </a:fld>
            <a:endParaRPr lang="en-GB"/>
          </a:p>
        </p:txBody>
      </p:sp>
      <p:sp>
        <p:nvSpPr>
          <p:cNvPr id="7" name="TextBox 6">
            <a:extLst>
              <a:ext uri="{FF2B5EF4-FFF2-40B4-BE49-F238E27FC236}">
                <a16:creationId xmlns:a16="http://schemas.microsoft.com/office/drawing/2014/main" id="{75F1931E-D123-4BD7-B0A4-ECB8E4FF4402}"/>
              </a:ext>
            </a:extLst>
          </p:cNvPr>
          <p:cNvSpPr txBox="1"/>
          <p:nvPr/>
        </p:nvSpPr>
        <p:spPr>
          <a:xfrm>
            <a:off x="838200" y="1533415"/>
            <a:ext cx="4731327" cy="369332"/>
          </a:xfrm>
          <a:prstGeom prst="rect">
            <a:avLst/>
          </a:prstGeom>
          <a:noFill/>
        </p:spPr>
        <p:txBody>
          <a:bodyPr wrap="square">
            <a:spAutoFit/>
          </a:bodyPr>
          <a:lstStyle/>
          <a:p>
            <a:r>
              <a:rPr lang="en-GB" dirty="0">
                <a:latin typeface="Calibri" panose="020F0502020204030204" pitchFamily="34" charset="0"/>
                <a:ea typeface="PMingLiU" panose="02020500000000000000" pitchFamily="18" charset="-120"/>
              </a:rPr>
              <a:t>e) </a:t>
            </a:r>
            <a:r>
              <a:rPr lang="en-GB" dirty="0" err="1">
                <a:latin typeface="Calibri" panose="020F0502020204030204" pitchFamily="34" charset="0"/>
                <a:ea typeface="PMingLiU" panose="02020500000000000000" pitchFamily="18" charset="-120"/>
              </a:rPr>
              <a:t>ошкыл</a:t>
            </a:r>
            <a:r>
              <a:rPr lang="en-GB" b="1" dirty="0" err="1">
                <a:latin typeface="Calibri" panose="020F0502020204030204" pitchFamily="34" charset="0"/>
                <a:ea typeface="PMingLiU" panose="02020500000000000000" pitchFamily="18" charset="-120"/>
              </a:rPr>
              <a:t>а</a:t>
            </a:r>
            <a:r>
              <a:rPr lang="en-GB" dirty="0" err="1">
                <a:latin typeface="Calibri" panose="020F0502020204030204" pitchFamily="34" charset="0"/>
                <a:ea typeface="PMingLiU" panose="02020500000000000000" pitchFamily="18" charset="-120"/>
              </a:rPr>
              <a:t>ш</a:t>
            </a:r>
            <a:r>
              <a:rPr lang="en-GB" dirty="0">
                <a:latin typeface="Calibri" panose="020F0502020204030204" pitchFamily="34" charset="0"/>
                <a:ea typeface="PMingLiU" panose="02020500000000000000" pitchFamily="18" charset="-120"/>
              </a:rPr>
              <a:t> (-</a:t>
            </a:r>
            <a:r>
              <a:rPr lang="en-GB" dirty="0" err="1">
                <a:latin typeface="Calibri" panose="020F0502020204030204" pitchFamily="34" charset="0"/>
                <a:ea typeface="PMingLiU" panose="02020500000000000000" pitchFamily="18" charset="-120"/>
              </a:rPr>
              <a:t>ам</a:t>
            </a:r>
            <a:r>
              <a:rPr lang="en-GB" dirty="0">
                <a:latin typeface="Calibri" panose="020F0502020204030204" pitchFamily="34" charset="0"/>
                <a:ea typeface="PMingLiU" panose="02020500000000000000" pitchFamily="18" charset="-120"/>
              </a:rPr>
              <a:t>) ‘to walk, to pace, to stride’ </a:t>
            </a:r>
            <a:endParaRPr lang="en-GB" dirty="0"/>
          </a:p>
        </p:txBody>
      </p:sp>
      <p:graphicFrame>
        <p:nvGraphicFramePr>
          <p:cNvPr id="2" name="Table 1">
            <a:extLst>
              <a:ext uri="{FF2B5EF4-FFF2-40B4-BE49-F238E27FC236}">
                <a16:creationId xmlns:a16="http://schemas.microsoft.com/office/drawing/2014/main" id="{169AE824-C97B-4BF6-A8CE-BE035C08624B}"/>
              </a:ext>
            </a:extLst>
          </p:cNvPr>
          <p:cNvGraphicFramePr>
            <a:graphicFrameLocks noGrp="1"/>
          </p:cNvGraphicFramePr>
          <p:nvPr>
            <p:extLst>
              <p:ext uri="{D42A27DB-BD31-4B8C-83A1-F6EECF244321}">
                <p14:modId xmlns:p14="http://schemas.microsoft.com/office/powerpoint/2010/main" val="2568166789"/>
              </p:ext>
            </p:extLst>
          </p:nvPr>
        </p:nvGraphicFramePr>
        <p:xfrm>
          <a:off x="4539561" y="3629400"/>
          <a:ext cx="6473372" cy="860977"/>
        </p:xfrm>
        <a:graphic>
          <a:graphicData uri="http://schemas.openxmlformats.org/drawingml/2006/table">
            <a:tbl>
              <a:tblPr firstRow="1" firstCol="1" bandRow="1">
                <a:tableStyleId>{5940675A-B579-460E-94D1-54222C63F5DA}</a:tableStyleId>
              </a:tblPr>
              <a:tblGrid>
                <a:gridCol w="3236336">
                  <a:extLst>
                    <a:ext uri="{9D8B030D-6E8A-4147-A177-3AD203B41FA5}">
                      <a16:colId xmlns:a16="http://schemas.microsoft.com/office/drawing/2014/main" val="1752017031"/>
                    </a:ext>
                  </a:extLst>
                </a:gridCol>
                <a:gridCol w="3237036">
                  <a:extLst>
                    <a:ext uri="{9D8B030D-6E8A-4147-A177-3AD203B41FA5}">
                      <a16:colId xmlns:a16="http://schemas.microsoft.com/office/drawing/2014/main" val="884292652"/>
                    </a:ext>
                  </a:extLst>
                </a:gridCol>
              </a:tblGrid>
              <a:tr h="860977">
                <a:tc>
                  <a:txBody>
                    <a:bodyPr/>
                    <a:lstStyle/>
                    <a:p>
                      <a:pPr algn="just"/>
                      <a:r>
                        <a:rPr lang="en-US" sz="1800">
                          <a:effectLst/>
                          <a:latin typeface="Calibri" panose="020F0502020204030204" pitchFamily="34" charset="0"/>
                          <a:ea typeface="PMingLiU" panose="02020500000000000000" pitchFamily="18" charset="-120"/>
                          <a:cs typeface="Lucida Grande"/>
                        </a:rPr>
                        <a:t>Йоч</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 шк</a:t>
                      </a:r>
                      <a:r>
                        <a:rPr lang="en-US" sz="1800" b="1">
                          <a:effectLst/>
                          <a:latin typeface="Calibri" panose="020F0502020204030204" pitchFamily="34" charset="0"/>
                          <a:ea typeface="PMingLiU" panose="02020500000000000000" pitchFamily="18" charset="-120"/>
                          <a:cs typeface="Lucida Grande"/>
                        </a:rPr>
                        <a:t>о</a:t>
                      </a:r>
                      <a:r>
                        <a:rPr lang="en-US" sz="1800">
                          <a:effectLst/>
                          <a:latin typeface="Calibri" panose="020F0502020204030204" pitchFamily="34" charset="0"/>
                          <a:ea typeface="PMingLiU" panose="02020500000000000000" pitchFamily="18" charset="-120"/>
                          <a:cs typeface="Lucida Grande"/>
                        </a:rPr>
                        <a:t>лыш </a:t>
                      </a:r>
                      <a:r>
                        <a:rPr lang="en-US" sz="1800" b="1">
                          <a:effectLst/>
                          <a:latin typeface="Calibri" panose="020F0502020204030204" pitchFamily="34" charset="0"/>
                          <a:ea typeface="PMingLiU" panose="02020500000000000000" pitchFamily="18" charset="-120"/>
                          <a:cs typeface="Lucida Grande"/>
                        </a:rPr>
                        <a:t>э</a:t>
                      </a:r>
                      <a:r>
                        <a:rPr lang="en-US" sz="1800">
                          <a:effectLst/>
                          <a:latin typeface="Calibri" panose="020F0502020204030204" pitchFamily="34" charset="0"/>
                          <a:ea typeface="PMingLiU" panose="02020500000000000000" pitchFamily="18" charset="-120"/>
                          <a:cs typeface="Lucida Grande"/>
                        </a:rPr>
                        <a:t>ркын </a:t>
                      </a:r>
                      <a:r>
                        <a:rPr lang="en-US" sz="1800" u="sng">
                          <a:effectLst/>
                          <a:latin typeface="Calibri" panose="020F0502020204030204" pitchFamily="34" charset="0"/>
                          <a:ea typeface="PMingLiU" panose="02020500000000000000" pitchFamily="18" charset="-120"/>
                          <a:cs typeface="Lucida Grande"/>
                        </a:rPr>
                        <a:t>ошкыл</a:t>
                      </a:r>
                      <a:r>
                        <a:rPr lang="en-US" sz="1800" b="1" u="sng">
                          <a:effectLst/>
                          <a:latin typeface="Calibri" panose="020F0502020204030204" pitchFamily="34" charset="0"/>
                          <a:ea typeface="PMingLiU" panose="02020500000000000000" pitchFamily="18" charset="-120"/>
                          <a:cs typeface="Lucida Grande"/>
                        </a:rPr>
                        <a:t>е</a:t>
                      </a:r>
                      <a:r>
                        <a:rPr lang="en-US" sz="1800" u="sng">
                          <a:effectLst/>
                          <a:latin typeface="Calibri" panose="020F0502020204030204" pitchFamily="34" charset="0"/>
                          <a:ea typeface="PMingLiU" panose="02020500000000000000" pitchFamily="18" charset="-120"/>
                          <a:cs typeface="Lucida Grande"/>
                        </a:rPr>
                        <a:t>ш</a:t>
                      </a:r>
                      <a:r>
                        <a:rPr lang="en-US" sz="1800">
                          <a:effectLst/>
                          <a:latin typeface="Calibri" panose="020F0502020204030204" pitchFamily="34" charset="0"/>
                          <a:ea typeface="PMingLiU" panose="02020500000000000000" pitchFamily="18" charset="-120"/>
                          <a:cs typeface="Lucida Grande"/>
                        </a:rPr>
                        <a:t>.</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1800" dirty="0">
                          <a:effectLst/>
                          <a:latin typeface="Calibri" panose="020F0502020204030204" pitchFamily="34" charset="0"/>
                          <a:ea typeface="PMingLiU" panose="02020500000000000000" pitchFamily="18" charset="-120"/>
                          <a:cs typeface="Lucida Grande"/>
                        </a:rPr>
                        <a:t>The child is slowly walking to school.</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67949649"/>
                  </a:ext>
                </a:extLst>
              </a:tr>
            </a:tbl>
          </a:graphicData>
        </a:graphic>
      </p:graphicFrame>
      <p:sp>
        <p:nvSpPr>
          <p:cNvPr id="6" name="Arrow: Left-Right 5">
            <a:extLst>
              <a:ext uri="{FF2B5EF4-FFF2-40B4-BE49-F238E27FC236}">
                <a16:creationId xmlns:a16="http://schemas.microsoft.com/office/drawing/2014/main" id="{D17C3EFC-3864-4413-BB7C-D2D4A3C29A15}"/>
              </a:ext>
            </a:extLst>
          </p:cNvPr>
          <p:cNvSpPr/>
          <p:nvPr/>
        </p:nvSpPr>
        <p:spPr>
          <a:xfrm>
            <a:off x="832656" y="3600223"/>
            <a:ext cx="3205944" cy="919329"/>
          </a:xfrm>
          <a:prstGeom prst="leftRightArrow">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t>
            </a:r>
          </a:p>
        </p:txBody>
      </p:sp>
    </p:spTree>
    <p:extLst>
      <p:ext uri="{BB962C8B-B14F-4D97-AF65-F5344CB8AC3E}">
        <p14:creationId xmlns:p14="http://schemas.microsoft.com/office/powerpoint/2010/main" val="2023450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2. ‘to go’</a:t>
            </a: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31</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25</a:t>
            </a:fld>
            <a:endParaRPr lang="en-GB"/>
          </a:p>
        </p:txBody>
      </p:sp>
      <p:sp>
        <p:nvSpPr>
          <p:cNvPr id="7" name="TextBox 6">
            <a:extLst>
              <a:ext uri="{FF2B5EF4-FFF2-40B4-BE49-F238E27FC236}">
                <a16:creationId xmlns:a16="http://schemas.microsoft.com/office/drawing/2014/main" id="{75F1931E-D123-4BD7-B0A4-ECB8E4FF4402}"/>
              </a:ext>
            </a:extLst>
          </p:cNvPr>
          <p:cNvSpPr txBox="1"/>
          <p:nvPr/>
        </p:nvSpPr>
        <p:spPr>
          <a:xfrm>
            <a:off x="838200" y="1533415"/>
            <a:ext cx="4731327" cy="369332"/>
          </a:xfrm>
          <a:prstGeom prst="rect">
            <a:avLst/>
          </a:prstGeom>
          <a:noFill/>
        </p:spPr>
        <p:txBody>
          <a:bodyPr wrap="square">
            <a:spAutoFit/>
          </a:bodyPr>
          <a:lstStyle/>
          <a:p>
            <a:r>
              <a:rPr lang="en-GB" dirty="0">
                <a:latin typeface="Calibri" panose="020F0502020204030204" pitchFamily="34" charset="0"/>
                <a:ea typeface="PMingLiU" panose="02020500000000000000" pitchFamily="18" charset="-120"/>
              </a:rPr>
              <a:t>f) </a:t>
            </a:r>
            <a:r>
              <a:rPr lang="en-GB" dirty="0" err="1">
                <a:latin typeface="Calibri" panose="020F0502020204030204" pitchFamily="34" charset="0"/>
                <a:ea typeface="PMingLiU" panose="02020500000000000000" pitchFamily="18" charset="-120"/>
              </a:rPr>
              <a:t>эрт</a:t>
            </a:r>
            <a:r>
              <a:rPr lang="en-GB" b="1" dirty="0" err="1">
                <a:latin typeface="Calibri" panose="020F0502020204030204" pitchFamily="34" charset="0"/>
                <a:ea typeface="PMingLiU" panose="02020500000000000000" pitchFamily="18" charset="-120"/>
              </a:rPr>
              <a:t>а</a:t>
            </a:r>
            <a:r>
              <a:rPr lang="en-GB" dirty="0" err="1">
                <a:latin typeface="Calibri" panose="020F0502020204030204" pitchFamily="34" charset="0"/>
                <a:ea typeface="PMingLiU" panose="02020500000000000000" pitchFamily="18" charset="-120"/>
              </a:rPr>
              <a:t>ш</a:t>
            </a:r>
            <a:r>
              <a:rPr lang="en-GB" dirty="0">
                <a:latin typeface="Calibri" panose="020F0502020204030204" pitchFamily="34" charset="0"/>
                <a:ea typeface="PMingLiU" panose="02020500000000000000" pitchFamily="18" charset="-120"/>
              </a:rPr>
              <a:t> (-</a:t>
            </a:r>
            <a:r>
              <a:rPr lang="en-GB" dirty="0" err="1">
                <a:latin typeface="Calibri" panose="020F0502020204030204" pitchFamily="34" charset="0"/>
                <a:ea typeface="PMingLiU" panose="02020500000000000000" pitchFamily="18" charset="-120"/>
              </a:rPr>
              <a:t>ем</a:t>
            </a:r>
            <a:r>
              <a:rPr lang="en-GB" dirty="0">
                <a:latin typeface="Calibri" panose="020F0502020204030204" pitchFamily="34" charset="0"/>
                <a:ea typeface="PMingLiU" panose="02020500000000000000" pitchFamily="18" charset="-120"/>
              </a:rPr>
              <a:t>) ‘to go, to pass, to cross’</a:t>
            </a:r>
            <a:endParaRPr lang="en-GB" dirty="0"/>
          </a:p>
        </p:txBody>
      </p:sp>
      <p:graphicFrame>
        <p:nvGraphicFramePr>
          <p:cNvPr id="2" name="Table 1">
            <a:extLst>
              <a:ext uri="{FF2B5EF4-FFF2-40B4-BE49-F238E27FC236}">
                <a16:creationId xmlns:a16="http://schemas.microsoft.com/office/drawing/2014/main" id="{169AE824-C97B-4BF6-A8CE-BE035C08624B}"/>
              </a:ext>
            </a:extLst>
          </p:cNvPr>
          <p:cNvGraphicFramePr>
            <a:graphicFrameLocks noGrp="1"/>
          </p:cNvGraphicFramePr>
          <p:nvPr>
            <p:extLst>
              <p:ext uri="{D42A27DB-BD31-4B8C-83A1-F6EECF244321}">
                <p14:modId xmlns:p14="http://schemas.microsoft.com/office/powerpoint/2010/main" val="721539147"/>
              </p:ext>
            </p:extLst>
          </p:nvPr>
        </p:nvGraphicFramePr>
        <p:xfrm>
          <a:off x="4539561" y="3629400"/>
          <a:ext cx="6473372" cy="1437673"/>
        </p:xfrm>
        <a:graphic>
          <a:graphicData uri="http://schemas.openxmlformats.org/drawingml/2006/table">
            <a:tbl>
              <a:tblPr firstRow="1" firstCol="1" bandRow="1">
                <a:tableStyleId>{5940675A-B579-460E-94D1-54222C63F5DA}</a:tableStyleId>
              </a:tblPr>
              <a:tblGrid>
                <a:gridCol w="3236336">
                  <a:extLst>
                    <a:ext uri="{9D8B030D-6E8A-4147-A177-3AD203B41FA5}">
                      <a16:colId xmlns:a16="http://schemas.microsoft.com/office/drawing/2014/main" val="1752017031"/>
                    </a:ext>
                  </a:extLst>
                </a:gridCol>
                <a:gridCol w="3237036">
                  <a:extLst>
                    <a:ext uri="{9D8B030D-6E8A-4147-A177-3AD203B41FA5}">
                      <a16:colId xmlns:a16="http://schemas.microsoft.com/office/drawing/2014/main" val="884292652"/>
                    </a:ext>
                  </a:extLst>
                </a:gridCol>
              </a:tblGrid>
              <a:tr h="860977">
                <a:tc>
                  <a:txBody>
                    <a:bodyPr/>
                    <a:lstStyle/>
                    <a:p>
                      <a:pPr algn="l"/>
                      <a:r>
                        <a:rPr lang="en-US" sz="1800">
                          <a:effectLst/>
                          <a:latin typeface="Calibri" panose="020F0502020204030204" pitchFamily="34" charset="0"/>
                          <a:ea typeface="PMingLiU" panose="02020500000000000000" pitchFamily="18" charset="-120"/>
                          <a:cs typeface="Lucida Grande"/>
                        </a:rPr>
                        <a:t>Шк</a:t>
                      </a:r>
                      <a:r>
                        <a:rPr lang="en-US" sz="1800" b="1">
                          <a:effectLst/>
                          <a:latin typeface="Calibri" panose="020F0502020204030204" pitchFamily="34" charset="0"/>
                          <a:ea typeface="PMingLiU" panose="02020500000000000000" pitchFamily="18" charset="-120"/>
                          <a:cs typeface="Lucida Grande"/>
                        </a:rPr>
                        <a:t>о</a:t>
                      </a:r>
                      <a:r>
                        <a:rPr lang="en-US" sz="1800">
                          <a:effectLst/>
                          <a:latin typeface="Calibri" panose="020F0502020204030204" pitchFamily="34" charset="0"/>
                          <a:ea typeface="PMingLiU" panose="02020500000000000000" pitchFamily="18" charset="-120"/>
                          <a:cs typeface="Lucida Grande"/>
                        </a:rPr>
                        <a:t>лыш к</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йымыж г</a:t>
                      </a:r>
                      <a:r>
                        <a:rPr lang="en-US" sz="1800" b="1">
                          <a:effectLst/>
                          <a:latin typeface="Calibri" panose="020F0502020204030204" pitchFamily="34" charset="0"/>
                          <a:ea typeface="PMingLiU" panose="02020500000000000000" pitchFamily="18" charset="-120"/>
                          <a:cs typeface="Lucida Grande"/>
                        </a:rPr>
                        <a:t>о</a:t>
                      </a:r>
                      <a:r>
                        <a:rPr lang="en-US" sz="1800">
                          <a:effectLst/>
                          <a:latin typeface="Calibri" panose="020F0502020204030204" pitchFamily="34" charset="0"/>
                          <a:ea typeface="PMingLiU" panose="02020500000000000000" pitchFamily="18" charset="-120"/>
                          <a:cs typeface="Lucida Grande"/>
                        </a:rPr>
                        <a:t>дым йоч</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 п</a:t>
                      </a:r>
                      <a:r>
                        <a:rPr lang="en-US" sz="1800" b="1">
                          <a:effectLst/>
                          <a:latin typeface="Calibri" panose="020F0502020204030204" pitchFamily="34" charset="0"/>
                          <a:ea typeface="PMingLiU" panose="02020500000000000000" pitchFamily="18" charset="-120"/>
                          <a:cs typeface="Lucida Grande"/>
                        </a:rPr>
                        <a:t>о</a:t>
                      </a:r>
                      <a:r>
                        <a:rPr lang="en-US" sz="1800">
                          <a:effectLst/>
                          <a:latin typeface="Calibri" panose="020F0502020204030204" pitchFamily="34" charset="0"/>
                          <a:ea typeface="PMingLiU" panose="02020500000000000000" pitchFamily="18" charset="-120"/>
                          <a:cs typeface="Lucida Grande"/>
                        </a:rPr>
                        <a:t>что вокт</a:t>
                      </a:r>
                      <a:r>
                        <a:rPr lang="en-US" sz="1800" b="1">
                          <a:effectLst/>
                          <a:latin typeface="Calibri" panose="020F0502020204030204" pitchFamily="34" charset="0"/>
                          <a:ea typeface="PMingLiU" panose="02020500000000000000" pitchFamily="18" charset="-120"/>
                          <a:cs typeface="Lucida Grande"/>
                        </a:rPr>
                        <a:t>е</a:t>
                      </a:r>
                      <a:r>
                        <a:rPr lang="en-US" sz="1800">
                          <a:effectLst/>
                          <a:latin typeface="Calibri" panose="020F0502020204030204" pitchFamily="34" charset="0"/>
                          <a:ea typeface="PMingLiU" panose="02020500000000000000" pitchFamily="18" charset="-120"/>
                          <a:cs typeface="Lucida Grande"/>
                        </a:rPr>
                        <a:t>ч </a:t>
                      </a:r>
                      <a:r>
                        <a:rPr lang="en-US" sz="1800" u="sng">
                          <a:effectLst/>
                          <a:latin typeface="Calibri" panose="020F0502020204030204" pitchFamily="34" charset="0"/>
                          <a:ea typeface="PMingLiU" panose="02020500000000000000" pitchFamily="18" charset="-120"/>
                          <a:cs typeface="Lucida Grande"/>
                        </a:rPr>
                        <a:t>эрт</a:t>
                      </a:r>
                      <a:r>
                        <a:rPr lang="en-US" sz="1800" b="1" u="sng">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800">
                          <a:effectLst/>
                          <a:latin typeface="Calibri" panose="020F0502020204030204" pitchFamily="34" charset="0"/>
                          <a:ea typeface="PMingLiU" panose="02020500000000000000" pitchFamily="18" charset="-120"/>
                          <a:cs typeface="Lucida Grande"/>
                        </a:rPr>
                        <a:t>When going to school, the child passes the post office.</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67949649"/>
                  </a:ext>
                </a:extLst>
              </a:tr>
              <a:tr h="576696">
                <a:tc>
                  <a:txBody>
                    <a:bodyPr/>
                    <a:lstStyle/>
                    <a:p>
                      <a:pPr algn="l"/>
                      <a:r>
                        <a:rPr lang="en-US" sz="1800">
                          <a:effectLst/>
                          <a:latin typeface="Calibri" panose="020F0502020204030204" pitchFamily="34" charset="0"/>
                          <a:ea typeface="PMingLiU" panose="02020500000000000000" pitchFamily="18" charset="-120"/>
                          <a:cs typeface="Lucida Grande"/>
                        </a:rPr>
                        <a:t>Шк</a:t>
                      </a:r>
                      <a:r>
                        <a:rPr lang="en-US" sz="1800" b="1">
                          <a:effectLst/>
                          <a:latin typeface="Calibri" panose="020F0502020204030204" pitchFamily="34" charset="0"/>
                          <a:ea typeface="PMingLiU" panose="02020500000000000000" pitchFamily="18" charset="-120"/>
                          <a:cs typeface="Lucida Grande"/>
                        </a:rPr>
                        <a:t>о</a:t>
                      </a:r>
                      <a:r>
                        <a:rPr lang="en-US" sz="1800">
                          <a:effectLst/>
                          <a:latin typeface="Calibri" panose="020F0502020204030204" pitchFamily="34" charset="0"/>
                          <a:ea typeface="PMingLiU" panose="02020500000000000000" pitchFamily="18" charset="-120"/>
                          <a:cs typeface="Lucida Grande"/>
                        </a:rPr>
                        <a:t>лышко к</a:t>
                      </a:r>
                      <a:r>
                        <a:rPr lang="en-US" sz="1800" b="1">
                          <a:effectLst/>
                          <a:latin typeface="Calibri" panose="020F0502020204030204" pitchFamily="34" charset="0"/>
                          <a:ea typeface="PMingLiU" panose="02020500000000000000" pitchFamily="18" charset="-120"/>
                          <a:cs typeface="Lucida Grande"/>
                        </a:rPr>
                        <a:t>о</a:t>
                      </a:r>
                      <a:r>
                        <a:rPr lang="en-US" sz="1800">
                          <a:effectLst/>
                          <a:latin typeface="Calibri" panose="020F0502020204030204" pitchFamily="34" charset="0"/>
                          <a:ea typeface="PMingLiU" panose="02020500000000000000" pitchFamily="18" charset="-120"/>
                          <a:cs typeface="Lucida Grande"/>
                        </a:rPr>
                        <a:t>рным йоч</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 10 мин</a:t>
                      </a:r>
                      <a:r>
                        <a:rPr lang="en-US" sz="1800" b="1">
                          <a:effectLst/>
                          <a:latin typeface="Calibri" panose="020F0502020204030204" pitchFamily="34" charset="0"/>
                          <a:ea typeface="PMingLiU" panose="02020500000000000000" pitchFamily="18" charset="-120"/>
                          <a:cs typeface="Lucida Grande"/>
                        </a:rPr>
                        <a:t>у</a:t>
                      </a:r>
                      <a:r>
                        <a:rPr lang="en-US" sz="1800">
                          <a:effectLst/>
                          <a:latin typeface="Calibri" panose="020F0502020204030204" pitchFamily="34" charset="0"/>
                          <a:ea typeface="PMingLiU" panose="02020500000000000000" pitchFamily="18" charset="-120"/>
                          <a:cs typeface="Lucida Grande"/>
                        </a:rPr>
                        <a:t>тышто </a:t>
                      </a:r>
                      <a:r>
                        <a:rPr lang="en-US" sz="1800" u="sng">
                          <a:effectLst/>
                          <a:latin typeface="Calibri" panose="020F0502020204030204" pitchFamily="34" charset="0"/>
                          <a:ea typeface="PMingLiU" panose="02020500000000000000" pitchFamily="18" charset="-120"/>
                          <a:cs typeface="Lucida Grande"/>
                        </a:rPr>
                        <a:t>эрт</a:t>
                      </a:r>
                      <a:r>
                        <a:rPr lang="en-US" sz="1800" b="1" u="sng">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800" dirty="0">
                          <a:effectLst/>
                          <a:latin typeface="Calibri" panose="020F0502020204030204" pitchFamily="34" charset="0"/>
                          <a:ea typeface="PMingLiU" panose="02020500000000000000" pitchFamily="18" charset="-120"/>
                          <a:cs typeface="Lucida Grande"/>
                        </a:rPr>
                        <a:t>The child walks the way to school in 10 minutes.</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3560754020"/>
                  </a:ext>
                </a:extLst>
              </a:tr>
            </a:tbl>
          </a:graphicData>
        </a:graphic>
      </p:graphicFrame>
      <p:sp>
        <p:nvSpPr>
          <p:cNvPr id="12" name="Arrow: Left 11">
            <a:extLst>
              <a:ext uri="{FF2B5EF4-FFF2-40B4-BE49-F238E27FC236}">
                <a16:creationId xmlns:a16="http://schemas.microsoft.com/office/drawing/2014/main" id="{A58CCE94-78EE-4A39-B243-8B989B8F9A49}"/>
              </a:ext>
            </a:extLst>
          </p:cNvPr>
          <p:cNvSpPr/>
          <p:nvPr/>
        </p:nvSpPr>
        <p:spPr>
          <a:xfrm>
            <a:off x="3520962" y="2527844"/>
            <a:ext cx="7832837" cy="919329"/>
          </a:xfrm>
          <a:prstGeom prst="leftArrow">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t>
            </a:r>
          </a:p>
        </p:txBody>
      </p:sp>
    </p:spTree>
    <p:extLst>
      <p:ext uri="{BB962C8B-B14F-4D97-AF65-F5344CB8AC3E}">
        <p14:creationId xmlns:p14="http://schemas.microsoft.com/office/powerpoint/2010/main" val="4206118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2. ‘to go’</a:t>
            </a: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31</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26</a:t>
            </a:fld>
            <a:endParaRPr lang="en-GB"/>
          </a:p>
        </p:txBody>
      </p:sp>
      <p:sp>
        <p:nvSpPr>
          <p:cNvPr id="7" name="TextBox 6">
            <a:extLst>
              <a:ext uri="{FF2B5EF4-FFF2-40B4-BE49-F238E27FC236}">
                <a16:creationId xmlns:a16="http://schemas.microsoft.com/office/drawing/2014/main" id="{75F1931E-D123-4BD7-B0A4-ECB8E4FF4402}"/>
              </a:ext>
            </a:extLst>
          </p:cNvPr>
          <p:cNvSpPr txBox="1"/>
          <p:nvPr/>
        </p:nvSpPr>
        <p:spPr>
          <a:xfrm>
            <a:off x="838200" y="1533415"/>
            <a:ext cx="4731327" cy="369332"/>
          </a:xfrm>
          <a:prstGeom prst="rect">
            <a:avLst/>
          </a:prstGeom>
          <a:noFill/>
        </p:spPr>
        <p:txBody>
          <a:bodyPr wrap="square">
            <a:spAutoFit/>
          </a:bodyPr>
          <a:lstStyle/>
          <a:p>
            <a:r>
              <a:rPr lang="en-GB" dirty="0">
                <a:latin typeface="Calibri" panose="020F0502020204030204" pitchFamily="34" charset="0"/>
                <a:ea typeface="PMingLiU" panose="02020500000000000000" pitchFamily="18" charset="-120"/>
              </a:rPr>
              <a:t>g) </a:t>
            </a:r>
            <a:r>
              <a:rPr lang="en-GB" dirty="0" err="1">
                <a:latin typeface="Calibri" panose="020F0502020204030204" pitchFamily="34" charset="0"/>
                <a:ea typeface="PMingLiU" panose="02020500000000000000" pitchFamily="18" charset="-120"/>
              </a:rPr>
              <a:t>кудал</a:t>
            </a:r>
            <a:r>
              <a:rPr lang="en-GB" b="1" dirty="0" err="1">
                <a:latin typeface="Calibri" panose="020F0502020204030204" pitchFamily="34" charset="0"/>
                <a:ea typeface="PMingLiU" panose="02020500000000000000" pitchFamily="18" charset="-120"/>
              </a:rPr>
              <a:t>а</a:t>
            </a:r>
            <a:r>
              <a:rPr lang="en-GB" dirty="0" err="1">
                <a:latin typeface="Calibri" panose="020F0502020204030204" pitchFamily="34" charset="0"/>
                <a:ea typeface="PMingLiU" panose="02020500000000000000" pitchFamily="18" charset="-120"/>
              </a:rPr>
              <a:t>ш</a:t>
            </a:r>
            <a:r>
              <a:rPr lang="en-GB" dirty="0">
                <a:latin typeface="Calibri" panose="020F0502020204030204" pitchFamily="34" charset="0"/>
                <a:ea typeface="PMingLiU" panose="02020500000000000000" pitchFamily="18" charset="-120"/>
              </a:rPr>
              <a:t> (-</a:t>
            </a:r>
            <a:r>
              <a:rPr lang="en-GB" dirty="0" err="1">
                <a:latin typeface="Calibri" panose="020F0502020204030204" pitchFamily="34" charset="0"/>
                <a:ea typeface="PMingLiU" panose="02020500000000000000" pitchFamily="18" charset="-120"/>
              </a:rPr>
              <a:t>ам</a:t>
            </a:r>
            <a:r>
              <a:rPr lang="en-GB" dirty="0">
                <a:latin typeface="Calibri" panose="020F0502020204030204" pitchFamily="34" charset="0"/>
                <a:ea typeface="PMingLiU" panose="02020500000000000000" pitchFamily="18" charset="-120"/>
              </a:rPr>
              <a:t>) ‘to go, to drive, to ride’</a:t>
            </a:r>
            <a:endParaRPr lang="en-GB" dirty="0"/>
          </a:p>
        </p:txBody>
      </p:sp>
      <p:graphicFrame>
        <p:nvGraphicFramePr>
          <p:cNvPr id="2" name="Table 1">
            <a:extLst>
              <a:ext uri="{FF2B5EF4-FFF2-40B4-BE49-F238E27FC236}">
                <a16:creationId xmlns:a16="http://schemas.microsoft.com/office/drawing/2014/main" id="{169AE824-C97B-4BF6-A8CE-BE035C08624B}"/>
              </a:ext>
            </a:extLst>
          </p:cNvPr>
          <p:cNvGraphicFramePr>
            <a:graphicFrameLocks noGrp="1"/>
          </p:cNvGraphicFramePr>
          <p:nvPr>
            <p:extLst>
              <p:ext uri="{D42A27DB-BD31-4B8C-83A1-F6EECF244321}">
                <p14:modId xmlns:p14="http://schemas.microsoft.com/office/powerpoint/2010/main" val="155464246"/>
              </p:ext>
            </p:extLst>
          </p:nvPr>
        </p:nvGraphicFramePr>
        <p:xfrm>
          <a:off x="4539561" y="3629400"/>
          <a:ext cx="6473372" cy="1683937"/>
        </p:xfrm>
        <a:graphic>
          <a:graphicData uri="http://schemas.openxmlformats.org/drawingml/2006/table">
            <a:tbl>
              <a:tblPr firstRow="1" firstCol="1" bandRow="1">
                <a:tableStyleId>{5940675A-B579-460E-94D1-54222C63F5DA}</a:tableStyleId>
              </a:tblPr>
              <a:tblGrid>
                <a:gridCol w="3236336">
                  <a:extLst>
                    <a:ext uri="{9D8B030D-6E8A-4147-A177-3AD203B41FA5}">
                      <a16:colId xmlns:a16="http://schemas.microsoft.com/office/drawing/2014/main" val="1752017031"/>
                    </a:ext>
                  </a:extLst>
                </a:gridCol>
                <a:gridCol w="3237036">
                  <a:extLst>
                    <a:ext uri="{9D8B030D-6E8A-4147-A177-3AD203B41FA5}">
                      <a16:colId xmlns:a16="http://schemas.microsoft.com/office/drawing/2014/main" val="884292652"/>
                    </a:ext>
                  </a:extLst>
                </a:gridCol>
              </a:tblGrid>
              <a:tr h="860977">
                <a:tc>
                  <a:txBody>
                    <a:bodyPr/>
                    <a:lstStyle/>
                    <a:p>
                      <a:pPr algn="l"/>
                      <a:r>
                        <a:rPr lang="en-US" sz="1800">
                          <a:effectLst/>
                          <a:latin typeface="Calibri" panose="020F0502020204030204" pitchFamily="34" charset="0"/>
                          <a:ea typeface="PMingLiU" panose="02020500000000000000" pitchFamily="18" charset="-120"/>
                          <a:cs typeface="Calibri" panose="020F0502020204030204" pitchFamily="34" charset="0"/>
                        </a:rPr>
                        <a:t>Йоч</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-влак шк</a:t>
                      </a:r>
                      <a:r>
                        <a:rPr lang="en-US" sz="1800" b="1">
                          <a:effectLst/>
                          <a:latin typeface="Calibri" panose="020F0502020204030204" pitchFamily="34" charset="0"/>
                          <a:ea typeface="PMingLiU" panose="02020500000000000000" pitchFamily="18" charset="-120"/>
                          <a:cs typeface="Calibri" panose="020F0502020204030204" pitchFamily="34" charset="0"/>
                        </a:rPr>
                        <a:t>о</a:t>
                      </a:r>
                      <a:r>
                        <a:rPr lang="en-US" sz="1800">
                          <a:effectLst/>
                          <a:latin typeface="Calibri" panose="020F0502020204030204" pitchFamily="34" charset="0"/>
                          <a:ea typeface="PMingLiU" panose="02020500000000000000" pitchFamily="18" charset="-120"/>
                          <a:cs typeface="Calibri" panose="020F0502020204030204" pitchFamily="34" charset="0"/>
                        </a:rPr>
                        <a:t>лыш авт</a:t>
                      </a:r>
                      <a:r>
                        <a:rPr lang="en-US" sz="1800" b="1">
                          <a:effectLst/>
                          <a:latin typeface="Calibri" panose="020F0502020204030204" pitchFamily="34" charset="0"/>
                          <a:ea typeface="PMingLiU" panose="02020500000000000000" pitchFamily="18" charset="-120"/>
                          <a:cs typeface="Calibri" panose="020F0502020204030204" pitchFamily="34" charset="0"/>
                        </a:rPr>
                        <a:t>о</a:t>
                      </a:r>
                      <a:r>
                        <a:rPr lang="en-US" sz="1800">
                          <a:effectLst/>
                          <a:latin typeface="Calibri" panose="020F0502020204030204" pitchFamily="34" charset="0"/>
                          <a:ea typeface="PMingLiU" panose="02020500000000000000" pitchFamily="18" charset="-120"/>
                          <a:cs typeface="Calibri" panose="020F0502020204030204" pitchFamily="34" charset="0"/>
                        </a:rPr>
                        <a:t>бус д</a:t>
                      </a:r>
                      <a:r>
                        <a:rPr lang="en-US" sz="1800" b="1">
                          <a:effectLst/>
                          <a:latin typeface="Calibri" panose="020F0502020204030204" pitchFamily="34" charset="0"/>
                          <a:ea typeface="PMingLiU" panose="02020500000000000000" pitchFamily="18" charset="-120"/>
                          <a:cs typeface="Calibri" panose="020F0502020204030204" pitchFamily="34" charset="0"/>
                        </a:rPr>
                        <a:t>е</a:t>
                      </a:r>
                      <a:r>
                        <a:rPr lang="en-US" sz="1800">
                          <a:effectLst/>
                          <a:latin typeface="Calibri" panose="020F0502020204030204" pitchFamily="34" charset="0"/>
                          <a:ea typeface="PMingLiU" panose="02020500000000000000" pitchFamily="18" charset="-120"/>
                          <a:cs typeface="Calibri" panose="020F0502020204030204" pitchFamily="34" charset="0"/>
                        </a:rPr>
                        <a:t>не </a:t>
                      </a:r>
                      <a:r>
                        <a:rPr lang="en-US" sz="1800" u="sng">
                          <a:effectLst/>
                          <a:latin typeface="Calibri" panose="020F0502020204030204" pitchFamily="34" charset="0"/>
                          <a:ea typeface="PMingLiU" panose="02020500000000000000" pitchFamily="18" charset="-120"/>
                          <a:cs typeface="Calibri" panose="020F0502020204030204" pitchFamily="34" charset="0"/>
                        </a:rPr>
                        <a:t>куд</a:t>
                      </a:r>
                      <a:r>
                        <a:rPr lang="en-US" sz="1800" b="1" u="sng">
                          <a:effectLst/>
                          <a:latin typeface="Calibri" panose="020F0502020204030204" pitchFamily="34" charset="0"/>
                          <a:ea typeface="PMingLiU" panose="02020500000000000000" pitchFamily="18" charset="-120"/>
                          <a:cs typeface="Calibri" panose="020F0502020204030204" pitchFamily="34" charset="0"/>
                        </a:rPr>
                        <a:t>а</a:t>
                      </a:r>
                      <a:r>
                        <a:rPr lang="en-US" sz="1800" u="sng">
                          <a:effectLst/>
                          <a:latin typeface="Calibri" panose="020F0502020204030204" pitchFamily="34" charset="0"/>
                          <a:ea typeface="PMingLiU" panose="02020500000000000000" pitchFamily="18" charset="-120"/>
                          <a:cs typeface="Calibri" panose="020F0502020204030204" pitchFamily="34" charset="0"/>
                        </a:rPr>
                        <a:t>лыт</a:t>
                      </a:r>
                      <a:r>
                        <a:rPr lang="en-US" sz="1800">
                          <a:effectLst/>
                          <a:latin typeface="Calibri" panose="020F0502020204030204" pitchFamily="34" charset="0"/>
                          <a:ea typeface="PMingLiU" panose="02020500000000000000" pitchFamily="18" charset="-120"/>
                          <a:cs typeface="Calibri" panose="020F0502020204030204" pitchFamily="34" charset="0"/>
                        </a:rPr>
                        <a:t>.</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800">
                          <a:effectLst/>
                          <a:latin typeface="Calibri" panose="020F0502020204030204" pitchFamily="34" charset="0"/>
                          <a:ea typeface="PMingLiU" panose="02020500000000000000" pitchFamily="18" charset="-120"/>
                          <a:cs typeface="Lucida Grande"/>
                        </a:rPr>
                        <a:t>The children are going to school by bus.</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67949649"/>
                  </a:ext>
                </a:extLst>
              </a:tr>
              <a:tr h="576696">
                <a:tc>
                  <a:txBody>
                    <a:bodyPr/>
                    <a:lstStyle/>
                    <a:p>
                      <a:pPr algn="l"/>
                      <a:r>
                        <a:rPr lang="en-US" sz="1800">
                          <a:effectLst/>
                          <a:latin typeface="Calibri" panose="020F0502020204030204" pitchFamily="34" charset="0"/>
                          <a:ea typeface="PMingLiU" panose="02020500000000000000" pitchFamily="18" charset="-120"/>
                          <a:cs typeface="Calibri" panose="020F0502020204030204" pitchFamily="34" charset="0"/>
                        </a:rPr>
                        <a:t>Финн студ</a:t>
                      </a:r>
                      <a:r>
                        <a:rPr lang="en-US" sz="1800" b="1">
                          <a:effectLst/>
                          <a:latin typeface="Calibri" panose="020F0502020204030204" pitchFamily="34" charset="0"/>
                          <a:ea typeface="PMingLiU" panose="02020500000000000000" pitchFamily="18" charset="-120"/>
                          <a:cs typeface="Calibri" panose="020F0502020204030204" pitchFamily="34" charset="0"/>
                        </a:rPr>
                        <a:t>е</a:t>
                      </a:r>
                      <a:r>
                        <a:rPr lang="en-US" sz="1800">
                          <a:effectLst/>
                          <a:latin typeface="Calibri" panose="020F0502020204030204" pitchFamily="34" charset="0"/>
                          <a:ea typeface="PMingLiU" panose="02020500000000000000" pitchFamily="18" charset="-120"/>
                          <a:cs typeface="Calibri" panose="020F0502020204030204" pitchFamily="34" charset="0"/>
                        </a:rPr>
                        <a:t>нт-влак Мар</a:t>
                      </a:r>
                      <a:r>
                        <a:rPr lang="en-US" sz="1800" b="1">
                          <a:effectLst/>
                          <a:latin typeface="Calibri" panose="020F0502020204030204" pitchFamily="34" charset="0"/>
                          <a:ea typeface="PMingLiU" panose="02020500000000000000" pitchFamily="18" charset="-120"/>
                          <a:cs typeface="Calibri" panose="020F0502020204030204" pitchFamily="34" charset="0"/>
                        </a:rPr>
                        <a:t>и</a:t>
                      </a:r>
                      <a:r>
                        <a:rPr lang="en-US" sz="1800">
                          <a:effectLst/>
                          <a:latin typeface="Calibri" panose="020F0502020204030204" pitchFamily="34" charset="0"/>
                          <a:ea typeface="PMingLiU" panose="02020500000000000000" pitchFamily="18" charset="-120"/>
                          <a:cs typeface="Calibri" panose="020F0502020204030204" pitchFamily="34" charset="0"/>
                        </a:rPr>
                        <a:t>й </a:t>
                      </a:r>
                      <a:r>
                        <a:rPr lang="en-US" sz="1800" b="1">
                          <a:effectLst/>
                          <a:latin typeface="Calibri" panose="020F0502020204030204" pitchFamily="34" charset="0"/>
                          <a:ea typeface="PMingLiU" panose="02020500000000000000" pitchFamily="18" charset="-120"/>
                          <a:cs typeface="Calibri" panose="020F0502020204030204" pitchFamily="34" charset="0"/>
                        </a:rPr>
                        <a:t>Э</a:t>
                      </a:r>
                      <a:r>
                        <a:rPr lang="en-US" sz="1800">
                          <a:effectLst/>
                          <a:latin typeface="Calibri" panose="020F0502020204030204" pitchFamily="34" charset="0"/>
                          <a:ea typeface="PMingLiU" panose="02020500000000000000" pitchFamily="18" charset="-120"/>
                          <a:cs typeface="Calibri" panose="020F0502020204030204" pitchFamily="34" charset="0"/>
                        </a:rPr>
                        <a:t>лышке кун</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м </a:t>
                      </a:r>
                      <a:r>
                        <a:rPr lang="en-US" sz="1800" u="sng">
                          <a:effectLst/>
                          <a:latin typeface="Calibri" panose="020F0502020204030204" pitchFamily="34" charset="0"/>
                          <a:ea typeface="PMingLiU" panose="02020500000000000000" pitchFamily="18" charset="-120"/>
                          <a:cs typeface="Calibri" panose="020F0502020204030204" pitchFamily="34" charset="0"/>
                        </a:rPr>
                        <a:t>кудалш</a:t>
                      </a:r>
                      <a:r>
                        <a:rPr lang="en-US" sz="1800" b="1" u="sng">
                          <a:effectLst/>
                          <a:latin typeface="Calibri" panose="020F0502020204030204" pitchFamily="34" charset="0"/>
                          <a:ea typeface="PMingLiU" panose="02020500000000000000" pitchFamily="18" charset="-120"/>
                          <a:cs typeface="Calibri" panose="020F0502020204030204" pitchFamily="34" charset="0"/>
                        </a:rPr>
                        <a:t>а</a:t>
                      </a:r>
                      <a:r>
                        <a:rPr lang="en-US" sz="1800" u="sng">
                          <a:effectLst/>
                          <a:latin typeface="Calibri" panose="020F0502020204030204" pitchFamily="34" charset="0"/>
                          <a:ea typeface="PMingLiU" panose="02020500000000000000" pitchFamily="18" charset="-120"/>
                          <a:cs typeface="Calibri" panose="020F0502020204030204" pitchFamily="34" charset="0"/>
                        </a:rPr>
                        <a:t>ш</a:t>
                      </a:r>
                      <a:r>
                        <a:rPr lang="en-US" sz="1800">
                          <a:effectLst/>
                          <a:latin typeface="Calibri" panose="020F0502020204030204" pitchFamily="34" charset="0"/>
                          <a:ea typeface="PMingLiU" panose="02020500000000000000" pitchFamily="18" charset="-120"/>
                          <a:cs typeface="Calibri" panose="020F0502020204030204" pitchFamily="34" charset="0"/>
                        </a:rPr>
                        <a:t> </a:t>
                      </a:r>
                      <a:r>
                        <a:rPr lang="en-US" sz="1800" b="1">
                          <a:effectLst/>
                          <a:latin typeface="Calibri" panose="020F0502020204030204" pitchFamily="34" charset="0"/>
                          <a:ea typeface="PMingLiU" panose="02020500000000000000" pitchFamily="18" charset="-120"/>
                          <a:cs typeface="Calibri" panose="020F0502020204030204" pitchFamily="34" charset="0"/>
                        </a:rPr>
                        <a:t>у</a:t>
                      </a:r>
                      <a:r>
                        <a:rPr lang="en-US" sz="1800">
                          <a:effectLst/>
                          <a:latin typeface="Calibri" panose="020F0502020204030204" pitchFamily="34" charset="0"/>
                          <a:ea typeface="PMingLiU" panose="02020500000000000000" pitchFamily="18" charset="-120"/>
                          <a:cs typeface="Calibri" panose="020F0502020204030204" pitchFamily="34" charset="0"/>
                        </a:rPr>
                        <a:t>лыт?</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800" dirty="0">
                          <a:effectLst/>
                          <a:latin typeface="Calibri" panose="020F0502020204030204" pitchFamily="34" charset="0"/>
                          <a:ea typeface="PMingLiU" panose="02020500000000000000" pitchFamily="18" charset="-120"/>
                          <a:cs typeface="Calibri" panose="020F0502020204030204" pitchFamily="34" charset="0"/>
                        </a:rPr>
                        <a:t>When do the Finnish students have to go to Mari El?</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3560754020"/>
                  </a:ext>
                </a:extLst>
              </a:tr>
            </a:tbl>
          </a:graphicData>
        </a:graphic>
      </p:graphicFrame>
      <p:sp>
        <p:nvSpPr>
          <p:cNvPr id="8" name="Arrow: Left-Right 7">
            <a:extLst>
              <a:ext uri="{FF2B5EF4-FFF2-40B4-BE49-F238E27FC236}">
                <a16:creationId xmlns:a16="http://schemas.microsoft.com/office/drawing/2014/main" id="{BB826955-BAA5-4FAF-B9C1-E47F8C070BF9}"/>
              </a:ext>
            </a:extLst>
          </p:cNvPr>
          <p:cNvSpPr/>
          <p:nvPr/>
        </p:nvSpPr>
        <p:spPr>
          <a:xfrm>
            <a:off x="832656" y="3600223"/>
            <a:ext cx="3205944" cy="919329"/>
          </a:xfrm>
          <a:prstGeom prst="leftRightArrow">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t>
            </a:r>
          </a:p>
        </p:txBody>
      </p:sp>
    </p:spTree>
    <p:extLst>
      <p:ext uri="{BB962C8B-B14F-4D97-AF65-F5344CB8AC3E}">
        <p14:creationId xmlns:p14="http://schemas.microsoft.com/office/powerpoint/2010/main" val="497780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3. </a:t>
            </a:r>
            <a:r>
              <a:rPr lang="en-GB" sz="3600" u="sng" dirty="0">
                <a:latin typeface="Calibri" panose="020F0502020204030204" pitchFamily="34" charset="0"/>
                <a:ea typeface="Times New Roman" panose="02020603050405020304" pitchFamily="18" charset="0"/>
                <a:cs typeface="Calibri" panose="020F0502020204030204" pitchFamily="34" charset="0"/>
              </a:rPr>
              <a:t>Auxiliary constructions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27</a:t>
            </a:fld>
            <a:endParaRPr lang="en-GB"/>
          </a:p>
        </p:txBody>
      </p:sp>
      <p:sp>
        <p:nvSpPr>
          <p:cNvPr id="11" name="TextBox 10">
            <a:extLst>
              <a:ext uri="{FF2B5EF4-FFF2-40B4-BE49-F238E27FC236}">
                <a16:creationId xmlns:a16="http://schemas.microsoft.com/office/drawing/2014/main" id="{447E2FA2-649F-4B8A-8E86-37E7A20D7214}"/>
              </a:ext>
            </a:extLst>
          </p:cNvPr>
          <p:cNvSpPr txBox="1"/>
          <p:nvPr/>
        </p:nvSpPr>
        <p:spPr>
          <a:xfrm>
            <a:off x="838200" y="1457326"/>
            <a:ext cx="10134600" cy="369332"/>
          </a:xfrm>
          <a:prstGeom prst="rect">
            <a:avLst/>
          </a:prstGeom>
          <a:noFill/>
        </p:spPr>
        <p:txBody>
          <a:bodyPr wrap="square">
            <a:spAutoFit/>
          </a:bodyPr>
          <a:lstStyle/>
          <a:p>
            <a:pPr>
              <a:tabLst>
                <a:tab pos="533400" algn="l"/>
              </a:tabLst>
            </a:pPr>
            <a:r>
              <a:rPr lang="en-GB" dirty="0"/>
              <a:t>a)	</a:t>
            </a:r>
            <a:r>
              <a:rPr lang="en-GB" dirty="0" err="1"/>
              <a:t>эртар</a:t>
            </a:r>
            <a:r>
              <a:rPr lang="en-GB" b="1" dirty="0" err="1"/>
              <a:t>а</a:t>
            </a:r>
            <a:r>
              <a:rPr lang="en-GB" dirty="0" err="1"/>
              <a:t>ш</a:t>
            </a:r>
            <a:r>
              <a:rPr lang="en-GB" dirty="0"/>
              <a:t> (-</a:t>
            </a:r>
            <a:r>
              <a:rPr lang="en-GB" dirty="0" err="1"/>
              <a:t>ем</a:t>
            </a:r>
            <a:r>
              <a:rPr lang="en-GB" dirty="0"/>
              <a:t>) ‘to lead, to take’ </a:t>
            </a:r>
          </a:p>
        </p:txBody>
      </p:sp>
      <p:graphicFrame>
        <p:nvGraphicFramePr>
          <p:cNvPr id="6" name="Table 5">
            <a:extLst>
              <a:ext uri="{FF2B5EF4-FFF2-40B4-BE49-F238E27FC236}">
                <a16:creationId xmlns:a16="http://schemas.microsoft.com/office/drawing/2014/main" id="{A70895C6-ED9F-4B6D-BE0D-CFAB7DF933C7}"/>
              </a:ext>
            </a:extLst>
          </p:cNvPr>
          <p:cNvGraphicFramePr>
            <a:graphicFrameLocks noGrp="1"/>
          </p:cNvGraphicFramePr>
          <p:nvPr>
            <p:extLst>
              <p:ext uri="{D42A27DB-BD31-4B8C-83A1-F6EECF244321}">
                <p14:modId xmlns:p14="http://schemas.microsoft.com/office/powerpoint/2010/main" val="1681141884"/>
              </p:ext>
            </p:extLst>
          </p:nvPr>
        </p:nvGraphicFramePr>
        <p:xfrm>
          <a:off x="1699707" y="3548341"/>
          <a:ext cx="7971417" cy="1483002"/>
        </p:xfrm>
        <a:graphic>
          <a:graphicData uri="http://schemas.openxmlformats.org/drawingml/2006/table">
            <a:tbl>
              <a:tblPr firstRow="1" firstCol="1" bandRow="1">
                <a:tableStyleId>{5940675A-B579-460E-94D1-54222C63F5DA}</a:tableStyleId>
              </a:tblPr>
              <a:tblGrid>
                <a:gridCol w="3985277">
                  <a:extLst>
                    <a:ext uri="{9D8B030D-6E8A-4147-A177-3AD203B41FA5}">
                      <a16:colId xmlns:a16="http://schemas.microsoft.com/office/drawing/2014/main" val="3080579691"/>
                    </a:ext>
                  </a:extLst>
                </a:gridCol>
                <a:gridCol w="3986140">
                  <a:extLst>
                    <a:ext uri="{9D8B030D-6E8A-4147-A177-3AD203B41FA5}">
                      <a16:colId xmlns:a16="http://schemas.microsoft.com/office/drawing/2014/main" val="9804554"/>
                    </a:ext>
                  </a:extLst>
                </a:gridCol>
              </a:tblGrid>
              <a:tr h="741501">
                <a:tc>
                  <a:txBody>
                    <a:bodyPr/>
                    <a:lstStyle/>
                    <a:p>
                      <a:pPr algn="just"/>
                      <a:r>
                        <a:rPr lang="en-US" sz="2000" dirty="0" err="1">
                          <a:effectLst/>
                          <a:latin typeface="Calibri" panose="020F0502020204030204" pitchFamily="34" charset="0"/>
                          <a:ea typeface="PMingLiU" panose="02020500000000000000" pitchFamily="18" charset="-120"/>
                          <a:cs typeface="Calibri" panose="020F0502020204030204" pitchFamily="34" charset="0"/>
                        </a:rPr>
                        <a:t>Финн</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йолташ</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е</a:t>
                      </a:r>
                      <a:r>
                        <a:rPr lang="en-US" sz="2000" dirty="0" err="1">
                          <a:effectLst/>
                          <a:latin typeface="Calibri" panose="020F0502020204030204" pitchFamily="34" charset="0"/>
                          <a:ea typeface="PMingLiU" panose="02020500000000000000" pitchFamily="18" charset="-120"/>
                          <a:cs typeface="Calibri" panose="020F0502020204030204" pitchFamily="34" charset="0"/>
                        </a:rPr>
                        <a:t>м</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Йошк</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р-Ол</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ште</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ик</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ий</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u="sng" dirty="0" err="1">
                          <a:effectLst/>
                          <a:latin typeface="Calibri" panose="020F0502020204030204" pitchFamily="34" charset="0"/>
                          <a:ea typeface="PMingLiU" panose="02020500000000000000" pitchFamily="18" charset="-120"/>
                          <a:cs typeface="Calibri" panose="020F0502020204030204" pitchFamily="34" charset="0"/>
                        </a:rPr>
                        <a:t>ил</a:t>
                      </a:r>
                      <a:r>
                        <a:rPr lang="en-US" sz="2000" b="1" u="sng" dirty="0" err="1">
                          <a:effectLst/>
                          <a:latin typeface="Calibri" panose="020F0502020204030204" pitchFamily="34" charset="0"/>
                          <a:ea typeface="PMingLiU" panose="02020500000000000000" pitchFamily="18" charset="-120"/>
                          <a:cs typeface="Calibri" panose="020F0502020204030204" pitchFamily="34" charset="0"/>
                        </a:rPr>
                        <a:t>е</a:t>
                      </a:r>
                      <a:r>
                        <a:rPr lang="en-US" sz="2000" u="sng" dirty="0" err="1">
                          <a:effectLst/>
                          <a:latin typeface="Calibri" panose="020F0502020204030204" pitchFamily="34" charset="0"/>
                          <a:ea typeface="PMingLiU" panose="02020500000000000000" pitchFamily="18" charset="-120"/>
                          <a:cs typeface="Calibri" panose="020F0502020204030204" pitchFamily="34" charset="0"/>
                        </a:rPr>
                        <a:t>н</a:t>
                      </a:r>
                      <a:r>
                        <a:rPr lang="en-US" sz="2000" u="sng" dirty="0">
                          <a:effectLst/>
                          <a:latin typeface="Calibri" panose="020F0502020204030204" pitchFamily="34" charset="0"/>
                          <a:ea typeface="PMingLiU" panose="02020500000000000000" pitchFamily="18" charset="-120"/>
                          <a:cs typeface="Calibri" panose="020F0502020204030204" pitchFamily="34" charset="0"/>
                        </a:rPr>
                        <a:t> </a:t>
                      </a:r>
                      <a:r>
                        <a:rPr lang="en-US" sz="2000" u="sng" dirty="0" err="1">
                          <a:effectLst/>
                          <a:latin typeface="Calibri" panose="020F0502020204030204" pitchFamily="34" charset="0"/>
                          <a:ea typeface="PMingLiU" panose="02020500000000000000" pitchFamily="18" charset="-120"/>
                          <a:cs typeface="Calibri" panose="020F0502020204030204" pitchFamily="34" charset="0"/>
                        </a:rPr>
                        <a:t>эртар</a:t>
                      </a:r>
                      <a:r>
                        <a:rPr lang="en-US" sz="2000" b="1" u="sng" dirty="0" err="1">
                          <a:effectLst/>
                          <a:latin typeface="Calibri" panose="020F0502020204030204" pitchFamily="34" charset="0"/>
                          <a:ea typeface="PMingLiU" panose="02020500000000000000" pitchFamily="18" charset="-120"/>
                          <a:cs typeface="Calibri" panose="020F0502020204030204" pitchFamily="34" charset="0"/>
                        </a:rPr>
                        <a:t>е</a:t>
                      </a:r>
                      <a:r>
                        <a:rPr lang="en-US" sz="2000" u="sng" dirty="0" err="1">
                          <a:effectLst/>
                          <a:latin typeface="Calibri" panose="020F0502020204030204" pitchFamily="34" charset="0"/>
                          <a:ea typeface="PMingLiU" panose="02020500000000000000" pitchFamily="18" charset="-120"/>
                          <a:cs typeface="Calibri" panose="020F0502020204030204" pitchFamily="34" charset="0"/>
                        </a:rPr>
                        <a:t>н</a:t>
                      </a:r>
                      <a:r>
                        <a:rPr lang="en-US" sz="2000" dirty="0">
                          <a:effectLst/>
                          <a:latin typeface="Calibri" panose="020F0502020204030204" pitchFamily="34" charset="0"/>
                          <a:ea typeface="PMingLiU" panose="02020500000000000000" pitchFamily="18" charset="-120"/>
                          <a:cs typeface="Calibri" panose="020F0502020204030204" pitchFamily="34" charset="0"/>
                        </a:rPr>
                        <a:t>.</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2000">
                          <a:effectLst/>
                          <a:latin typeface="Calibri" panose="020F0502020204030204" pitchFamily="34" charset="0"/>
                          <a:ea typeface="PMingLiU" panose="02020500000000000000" pitchFamily="18" charset="-120"/>
                          <a:cs typeface="Calibri" panose="020F0502020204030204" pitchFamily="34" charset="0"/>
                        </a:rPr>
                        <a:t>My Finnish friend lived in Yoshkar-Ola for a year.</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192042583"/>
                  </a:ext>
                </a:extLst>
              </a:tr>
              <a:tr h="741501">
                <a:tc>
                  <a:txBody>
                    <a:bodyPr/>
                    <a:lstStyle/>
                    <a:p>
                      <a:pPr algn="just"/>
                      <a:r>
                        <a:rPr lang="en-US" sz="2000" dirty="0" err="1">
                          <a:effectLst/>
                          <a:latin typeface="Calibri" panose="020F0502020204030204" pitchFamily="34" charset="0"/>
                          <a:ea typeface="PMingLiU" panose="02020500000000000000" pitchFamily="18" charset="-120"/>
                          <a:cs typeface="Lucida Grande"/>
                        </a:rPr>
                        <a:t>Чер</a:t>
                      </a:r>
                      <a:r>
                        <a:rPr lang="en-US" sz="2000" b="1" dirty="0" err="1">
                          <a:effectLst/>
                          <a:latin typeface="Calibri" panose="020F0502020204030204" pitchFamily="34" charset="0"/>
                          <a:ea typeface="PMingLiU" panose="02020500000000000000" pitchFamily="18" charset="-120"/>
                          <a:cs typeface="Lucida Grande"/>
                        </a:rPr>
                        <a:t>е</a:t>
                      </a:r>
                      <a:r>
                        <a:rPr lang="en-US" sz="2000" dirty="0" err="1">
                          <a:effectLst/>
                          <a:latin typeface="Calibri" panose="020F0502020204030204" pitchFamily="34" charset="0"/>
                          <a:ea typeface="PMingLiU" panose="02020500000000000000" pitchFamily="18" charset="-120"/>
                          <a:cs typeface="Lucida Grande"/>
                        </a:rPr>
                        <a:t>тыште</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кок</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шаг</a:t>
                      </a:r>
                      <a:r>
                        <a:rPr lang="en-US" sz="2000" b="1" dirty="0" err="1">
                          <a:effectLst/>
                          <a:latin typeface="Calibri" panose="020F0502020204030204" pitchFamily="34" charset="0"/>
                          <a:ea typeface="PMingLiU" panose="02020500000000000000" pitchFamily="18" charset="-120"/>
                          <a:cs typeface="Lucida Grande"/>
                        </a:rPr>
                        <a:t>а</a:t>
                      </a:r>
                      <a:r>
                        <a:rPr lang="en-US" sz="2000" dirty="0" err="1">
                          <a:effectLst/>
                          <a:latin typeface="Calibri" panose="020F0502020204030204" pitchFamily="34" charset="0"/>
                          <a:ea typeface="PMingLiU" panose="02020500000000000000" pitchFamily="18" charset="-120"/>
                          <a:cs typeface="Lucida Grande"/>
                        </a:rPr>
                        <a:t>т</a:t>
                      </a:r>
                      <a:r>
                        <a:rPr lang="en-US" sz="2000" dirty="0">
                          <a:effectLst/>
                          <a:latin typeface="Calibri" panose="020F0502020204030204" pitchFamily="34" charset="0"/>
                          <a:ea typeface="PMingLiU" panose="02020500000000000000" pitchFamily="18" charset="-120"/>
                          <a:cs typeface="Lucida Grande"/>
                        </a:rPr>
                        <a:t> </a:t>
                      </a:r>
                      <a:r>
                        <a:rPr lang="en-US" sz="2000" u="sng" dirty="0" err="1">
                          <a:effectLst/>
                          <a:latin typeface="Calibri" panose="020F0502020204030204" pitchFamily="34" charset="0"/>
                          <a:ea typeface="PMingLiU" panose="02020500000000000000" pitchFamily="18" charset="-120"/>
                          <a:cs typeface="Lucida Grande"/>
                        </a:rPr>
                        <a:t>шинч</a:t>
                      </a:r>
                      <a:r>
                        <a:rPr lang="en-US" sz="2000" b="1" u="sng" dirty="0" err="1">
                          <a:effectLst/>
                          <a:latin typeface="Calibri" panose="020F0502020204030204" pitchFamily="34" charset="0"/>
                          <a:ea typeface="PMingLiU" panose="02020500000000000000" pitchFamily="18" charset="-120"/>
                          <a:cs typeface="Lucida Grande"/>
                        </a:rPr>
                        <a:t>е</a:t>
                      </a:r>
                      <a:r>
                        <a:rPr lang="en-US" sz="2000" u="sng" dirty="0" err="1">
                          <a:effectLst/>
                          <a:latin typeface="Calibri" panose="020F0502020204030204" pitchFamily="34" charset="0"/>
                          <a:ea typeface="PMingLiU" panose="02020500000000000000" pitchFamily="18" charset="-120"/>
                          <a:cs typeface="Lucida Grande"/>
                        </a:rPr>
                        <a:t>н</a:t>
                      </a:r>
                      <a:r>
                        <a:rPr lang="en-US" sz="2000" u="sng" dirty="0">
                          <a:effectLst/>
                          <a:latin typeface="Calibri" panose="020F0502020204030204" pitchFamily="34" charset="0"/>
                          <a:ea typeface="PMingLiU" panose="02020500000000000000" pitchFamily="18" charset="-120"/>
                          <a:cs typeface="Lucida Grande"/>
                        </a:rPr>
                        <a:t> </a:t>
                      </a:r>
                      <a:r>
                        <a:rPr lang="en-US" sz="2000" u="sng" dirty="0" err="1">
                          <a:effectLst/>
                          <a:latin typeface="Calibri" panose="020F0502020204030204" pitchFamily="34" charset="0"/>
                          <a:ea typeface="PMingLiU" panose="02020500000000000000" pitchFamily="18" charset="-120"/>
                          <a:cs typeface="Lucida Grande"/>
                        </a:rPr>
                        <a:t>эртаренн</a:t>
                      </a:r>
                      <a:r>
                        <a:rPr lang="en-US" sz="2000" b="1" u="sng" dirty="0" err="1">
                          <a:effectLst/>
                          <a:latin typeface="Calibri" panose="020F0502020204030204" pitchFamily="34" charset="0"/>
                          <a:ea typeface="PMingLiU" panose="02020500000000000000" pitchFamily="18" charset="-120"/>
                          <a:cs typeface="Lucida Grande"/>
                        </a:rPr>
                        <a:t>а</a:t>
                      </a:r>
                      <a:r>
                        <a:rPr lang="en-US" sz="2000" dirty="0">
                          <a:effectLst/>
                          <a:latin typeface="Calibri" panose="020F0502020204030204" pitchFamily="34" charset="0"/>
                          <a:ea typeface="PMingLiU" panose="02020500000000000000" pitchFamily="18" charset="-120"/>
                          <a:cs typeface="Lucida Grande"/>
                        </a:rPr>
                        <a:t>.</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2000" dirty="0">
                          <a:effectLst/>
                          <a:latin typeface="Calibri" panose="020F0502020204030204" pitchFamily="34" charset="0"/>
                          <a:ea typeface="PMingLiU" panose="02020500000000000000" pitchFamily="18" charset="-120"/>
                          <a:cs typeface="Calibri" panose="020F0502020204030204" pitchFamily="34" charset="0"/>
                        </a:rPr>
                        <a:t>We spent two hours sitting in line.</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562502012"/>
                  </a:ext>
                </a:extLst>
              </a:tr>
            </a:tbl>
          </a:graphicData>
        </a:graphic>
      </p:graphicFrame>
      <p:sp>
        <p:nvSpPr>
          <p:cNvPr id="8" name="TextBox 7">
            <a:extLst>
              <a:ext uri="{FF2B5EF4-FFF2-40B4-BE49-F238E27FC236}">
                <a16:creationId xmlns:a16="http://schemas.microsoft.com/office/drawing/2014/main" id="{31DB94A0-ADDC-4477-8F24-9AF9107C1569}"/>
              </a:ext>
            </a:extLst>
          </p:cNvPr>
          <p:cNvSpPr txBox="1"/>
          <p:nvPr/>
        </p:nvSpPr>
        <p:spPr>
          <a:xfrm>
            <a:off x="8046720" y="3059668"/>
            <a:ext cx="1624404" cy="369332"/>
          </a:xfrm>
          <a:prstGeom prst="rect">
            <a:avLst/>
          </a:prstGeom>
          <a:noFill/>
        </p:spPr>
        <p:txBody>
          <a:bodyPr wrap="square">
            <a:spAutoFit/>
          </a:bodyPr>
          <a:lstStyle/>
          <a:p>
            <a:pPr algn="r"/>
            <a:r>
              <a:rPr lang="en-GB" dirty="0"/>
              <a:t>⏰⏰⏰</a:t>
            </a:r>
          </a:p>
        </p:txBody>
      </p:sp>
      <p:sp>
        <p:nvSpPr>
          <p:cNvPr id="9" name="TextBox 8">
            <a:extLst>
              <a:ext uri="{FF2B5EF4-FFF2-40B4-BE49-F238E27FC236}">
                <a16:creationId xmlns:a16="http://schemas.microsoft.com/office/drawing/2014/main" id="{C2271257-064C-4BD8-BB78-9A72F81E1686}"/>
              </a:ext>
            </a:extLst>
          </p:cNvPr>
          <p:cNvSpPr txBox="1"/>
          <p:nvPr/>
        </p:nvSpPr>
        <p:spPr>
          <a:xfrm>
            <a:off x="7530353" y="2258497"/>
            <a:ext cx="2140771" cy="369332"/>
          </a:xfrm>
          <a:prstGeom prst="rect">
            <a:avLst/>
          </a:prstGeom>
          <a:noFill/>
        </p:spPr>
        <p:txBody>
          <a:bodyPr wrap="square">
            <a:spAutoFit/>
          </a:bodyPr>
          <a:lstStyle/>
          <a:p>
            <a:pPr algn="r"/>
            <a:r>
              <a:rPr lang="en-GB" dirty="0"/>
              <a:t>📅📅📅📅📅</a:t>
            </a:r>
          </a:p>
        </p:txBody>
      </p:sp>
      <p:cxnSp>
        <p:nvCxnSpPr>
          <p:cNvPr id="10" name="Straight Arrow Connector 9">
            <a:extLst>
              <a:ext uri="{FF2B5EF4-FFF2-40B4-BE49-F238E27FC236}">
                <a16:creationId xmlns:a16="http://schemas.microsoft.com/office/drawing/2014/main" id="{95FF971E-3E12-40EC-9D65-4F4D66BFCBEA}"/>
              </a:ext>
            </a:extLst>
          </p:cNvPr>
          <p:cNvCxnSpPr/>
          <p:nvPr/>
        </p:nvCxnSpPr>
        <p:spPr>
          <a:xfrm>
            <a:off x="7896113" y="2183804"/>
            <a:ext cx="177501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 name="Straight Arrow Connector 11">
            <a:extLst>
              <a:ext uri="{FF2B5EF4-FFF2-40B4-BE49-F238E27FC236}">
                <a16:creationId xmlns:a16="http://schemas.microsoft.com/office/drawing/2014/main" id="{A770CEAB-1087-4AD0-8188-DDDC4E41BA60}"/>
              </a:ext>
            </a:extLst>
          </p:cNvPr>
          <p:cNvCxnSpPr>
            <a:cxnSpLocks/>
          </p:cNvCxnSpPr>
          <p:nvPr/>
        </p:nvCxnSpPr>
        <p:spPr>
          <a:xfrm>
            <a:off x="8610600" y="3012169"/>
            <a:ext cx="106052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86223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8" grpId="0"/>
      <p:bldP spid="9"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3. </a:t>
            </a:r>
            <a:r>
              <a:rPr lang="en-GB" sz="3600" u="sng" dirty="0">
                <a:latin typeface="Calibri" panose="020F0502020204030204" pitchFamily="34" charset="0"/>
                <a:ea typeface="Times New Roman" panose="02020603050405020304" pitchFamily="18" charset="0"/>
                <a:cs typeface="Calibri" panose="020F0502020204030204" pitchFamily="34" charset="0"/>
              </a:rPr>
              <a:t>Auxiliary constructions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28</a:t>
            </a:fld>
            <a:endParaRPr lang="en-GB"/>
          </a:p>
        </p:txBody>
      </p:sp>
      <p:sp>
        <p:nvSpPr>
          <p:cNvPr id="11" name="TextBox 10">
            <a:extLst>
              <a:ext uri="{FF2B5EF4-FFF2-40B4-BE49-F238E27FC236}">
                <a16:creationId xmlns:a16="http://schemas.microsoft.com/office/drawing/2014/main" id="{447E2FA2-649F-4B8A-8E86-37E7A20D7214}"/>
              </a:ext>
            </a:extLst>
          </p:cNvPr>
          <p:cNvSpPr txBox="1"/>
          <p:nvPr/>
        </p:nvSpPr>
        <p:spPr>
          <a:xfrm>
            <a:off x="838200" y="1457326"/>
            <a:ext cx="10134600" cy="369332"/>
          </a:xfrm>
          <a:prstGeom prst="rect">
            <a:avLst/>
          </a:prstGeom>
          <a:noFill/>
        </p:spPr>
        <p:txBody>
          <a:bodyPr wrap="square">
            <a:spAutoFit/>
          </a:bodyPr>
          <a:lstStyle/>
          <a:p>
            <a:pPr>
              <a:tabLst>
                <a:tab pos="533400" algn="l"/>
              </a:tabLst>
            </a:pPr>
            <a:r>
              <a:rPr lang="en-GB" dirty="0"/>
              <a:t>b)	</a:t>
            </a:r>
            <a:r>
              <a:rPr lang="en-GB" dirty="0" err="1"/>
              <a:t>сеҥ</a:t>
            </a:r>
            <a:r>
              <a:rPr lang="en-GB" b="1" dirty="0" err="1"/>
              <a:t>а</a:t>
            </a:r>
            <a:r>
              <a:rPr lang="en-GB" dirty="0" err="1"/>
              <a:t>ш</a:t>
            </a:r>
            <a:r>
              <a:rPr lang="en-GB" dirty="0"/>
              <a:t> (-</a:t>
            </a:r>
            <a:r>
              <a:rPr lang="en-GB" dirty="0" err="1"/>
              <a:t>ем</a:t>
            </a:r>
            <a:r>
              <a:rPr lang="en-GB" dirty="0"/>
              <a:t>) ‘to win, to defeat’</a:t>
            </a:r>
          </a:p>
        </p:txBody>
      </p:sp>
      <p:graphicFrame>
        <p:nvGraphicFramePr>
          <p:cNvPr id="6" name="Table 5">
            <a:extLst>
              <a:ext uri="{FF2B5EF4-FFF2-40B4-BE49-F238E27FC236}">
                <a16:creationId xmlns:a16="http://schemas.microsoft.com/office/drawing/2014/main" id="{A70895C6-ED9F-4B6D-BE0D-CFAB7DF933C7}"/>
              </a:ext>
            </a:extLst>
          </p:cNvPr>
          <p:cNvGraphicFramePr>
            <a:graphicFrameLocks noGrp="1"/>
          </p:cNvGraphicFramePr>
          <p:nvPr>
            <p:extLst>
              <p:ext uri="{D42A27DB-BD31-4B8C-83A1-F6EECF244321}">
                <p14:modId xmlns:p14="http://schemas.microsoft.com/office/powerpoint/2010/main" val="342435945"/>
              </p:ext>
            </p:extLst>
          </p:nvPr>
        </p:nvGraphicFramePr>
        <p:xfrm>
          <a:off x="1699707" y="3548341"/>
          <a:ext cx="7971417" cy="2224503"/>
        </p:xfrm>
        <a:graphic>
          <a:graphicData uri="http://schemas.openxmlformats.org/drawingml/2006/table">
            <a:tbl>
              <a:tblPr firstRow="1" firstCol="1" bandRow="1">
                <a:tableStyleId>{5940675A-B579-460E-94D1-54222C63F5DA}</a:tableStyleId>
              </a:tblPr>
              <a:tblGrid>
                <a:gridCol w="3985277">
                  <a:extLst>
                    <a:ext uri="{9D8B030D-6E8A-4147-A177-3AD203B41FA5}">
                      <a16:colId xmlns:a16="http://schemas.microsoft.com/office/drawing/2014/main" val="3080579691"/>
                    </a:ext>
                  </a:extLst>
                </a:gridCol>
                <a:gridCol w="3986140">
                  <a:extLst>
                    <a:ext uri="{9D8B030D-6E8A-4147-A177-3AD203B41FA5}">
                      <a16:colId xmlns:a16="http://schemas.microsoft.com/office/drawing/2014/main" val="9804554"/>
                    </a:ext>
                  </a:extLst>
                </a:gridCol>
              </a:tblGrid>
              <a:tr h="741501">
                <a:tc>
                  <a:txBody>
                    <a:bodyPr/>
                    <a:lstStyle/>
                    <a:p>
                      <a:pPr algn="l"/>
                      <a:r>
                        <a:rPr lang="en-US" sz="1800">
                          <a:effectLst/>
                          <a:latin typeface="Calibri" panose="020F0502020204030204" pitchFamily="34" charset="0"/>
                          <a:ea typeface="PMingLiU" panose="02020500000000000000" pitchFamily="18" charset="-120"/>
                          <a:cs typeface="Calibri" panose="020F0502020204030204" pitchFamily="34" charset="0"/>
                        </a:rPr>
                        <a:t>Т</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че эрд</a:t>
                      </a:r>
                      <a:r>
                        <a:rPr lang="en-US" sz="1800" b="1">
                          <a:effectLst/>
                          <a:latin typeface="Calibri" panose="020F0502020204030204" pitchFamily="34" charset="0"/>
                          <a:ea typeface="PMingLiU" panose="02020500000000000000" pitchFamily="18" charset="-120"/>
                          <a:cs typeface="Calibri" panose="020F0502020204030204" pitchFamily="34" charset="0"/>
                        </a:rPr>
                        <a:t>е</a:t>
                      </a:r>
                      <a:r>
                        <a:rPr lang="en-US" sz="1800">
                          <a:effectLst/>
                          <a:latin typeface="Calibri" panose="020F0502020204030204" pitchFamily="34" charset="0"/>
                          <a:ea typeface="PMingLiU" panose="02020500000000000000" pitchFamily="18" charset="-120"/>
                          <a:cs typeface="Calibri" panose="020F0502020204030204" pitchFamily="34" charset="0"/>
                        </a:rPr>
                        <a:t>не вич шагатл</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н </a:t>
                      </a:r>
                      <a:r>
                        <a:rPr lang="en-US" sz="1800" u="sng">
                          <a:effectLst/>
                          <a:latin typeface="Calibri" panose="020F0502020204030204" pitchFamily="34" charset="0"/>
                          <a:ea typeface="PMingLiU" panose="02020500000000000000" pitchFamily="18" charset="-120"/>
                          <a:cs typeface="Calibri" panose="020F0502020204030204" pitchFamily="34" charset="0"/>
                        </a:rPr>
                        <a:t>кын’</a:t>
                      </a:r>
                      <a:r>
                        <a:rPr lang="en-US" sz="1800" b="1" u="sng">
                          <a:effectLst/>
                          <a:latin typeface="Calibri" panose="020F0502020204030204" pitchFamily="34" charset="0"/>
                          <a:ea typeface="PMingLiU" panose="02020500000000000000" pitchFamily="18" charset="-120"/>
                          <a:cs typeface="Calibri" panose="020F0502020204030204" pitchFamily="34" charset="0"/>
                        </a:rPr>
                        <a:t>е</a:t>
                      </a:r>
                      <a:r>
                        <a:rPr lang="en-US" sz="1800" u="sng">
                          <a:effectLst/>
                          <a:latin typeface="Calibri" panose="020F0502020204030204" pitchFamily="34" charset="0"/>
                          <a:ea typeface="PMingLiU" panose="02020500000000000000" pitchFamily="18" charset="-120"/>
                          <a:cs typeface="Calibri" panose="020F0502020204030204" pitchFamily="34" charset="0"/>
                        </a:rPr>
                        <a:t>л сеҥен</a:t>
                      </a:r>
                      <a:r>
                        <a:rPr lang="en-US" sz="1800" b="1" u="sng">
                          <a:effectLst/>
                          <a:latin typeface="Calibri" panose="020F0502020204030204" pitchFamily="34" charset="0"/>
                          <a:ea typeface="PMingLiU" panose="02020500000000000000" pitchFamily="18" charset="-120"/>
                          <a:cs typeface="Calibri" panose="020F0502020204030204" pitchFamily="34" charset="0"/>
                        </a:rPr>
                        <a:t>а</a:t>
                      </a:r>
                      <a:r>
                        <a:rPr lang="en-US" sz="1800" u="sng">
                          <a:effectLst/>
                          <a:latin typeface="Calibri" panose="020F0502020204030204" pitchFamily="34" charset="0"/>
                          <a:ea typeface="PMingLiU" panose="02020500000000000000" pitchFamily="18" charset="-120"/>
                          <a:cs typeface="Calibri" panose="020F0502020204030204" pitchFamily="34" charset="0"/>
                        </a:rPr>
                        <a:t>м</a:t>
                      </a:r>
                      <a:r>
                        <a:rPr lang="en-US" sz="1800">
                          <a:effectLst/>
                          <a:latin typeface="Calibri" panose="020F0502020204030204" pitchFamily="34" charset="0"/>
                          <a:ea typeface="PMingLiU" panose="02020500000000000000" pitchFamily="18" charset="-120"/>
                          <a:cs typeface="Calibri" panose="020F0502020204030204" pitchFamily="34" charset="0"/>
                        </a:rPr>
                        <a:t>.</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800">
                          <a:effectLst/>
                          <a:latin typeface="Calibri" panose="020F0502020204030204" pitchFamily="34" charset="0"/>
                          <a:ea typeface="PMingLiU" panose="02020500000000000000" pitchFamily="18" charset="-120"/>
                          <a:cs typeface="Lucida Grande"/>
                        </a:rPr>
                        <a:t>I managed to get up at five this morning.</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192042583"/>
                  </a:ext>
                </a:extLst>
              </a:tr>
              <a:tr h="741501">
                <a:tc>
                  <a:txBody>
                    <a:bodyPr/>
                    <a:lstStyle/>
                    <a:p>
                      <a:pPr algn="l"/>
                      <a:r>
                        <a:rPr lang="en-US" sz="1800">
                          <a:effectLst/>
                          <a:latin typeface="Calibri" panose="020F0502020204030204" pitchFamily="34" charset="0"/>
                          <a:ea typeface="PMingLiU" panose="02020500000000000000" pitchFamily="18" charset="-120"/>
                          <a:cs typeface="Calibri" panose="020F0502020204030204" pitchFamily="34" charset="0"/>
                        </a:rPr>
                        <a:t>Мый тыг</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й н</a:t>
                      </a:r>
                      <a:r>
                        <a:rPr lang="en-US" sz="1800" b="1">
                          <a:effectLst/>
                          <a:latin typeface="Calibri" panose="020F0502020204030204" pitchFamily="34" charset="0"/>
                          <a:ea typeface="PMingLiU" panose="02020500000000000000" pitchFamily="18" charset="-120"/>
                          <a:cs typeface="Calibri" panose="020F0502020204030204" pitchFamily="34" charset="0"/>
                        </a:rPr>
                        <a:t>е</a:t>
                      </a:r>
                      <a:r>
                        <a:rPr lang="en-US" sz="1800">
                          <a:effectLst/>
                          <a:latin typeface="Calibri" panose="020F0502020204030204" pitchFamily="34" charset="0"/>
                          <a:ea typeface="PMingLiU" panose="02020500000000000000" pitchFamily="18" charset="-120"/>
                          <a:cs typeface="Calibri" panose="020F0502020204030204" pitchFamily="34" charset="0"/>
                        </a:rPr>
                        <a:t>ле чемод</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ным </a:t>
                      </a:r>
                      <a:r>
                        <a:rPr lang="en-US" sz="1800" u="sng">
                          <a:effectLst/>
                          <a:latin typeface="Calibri" panose="020F0502020204030204" pitchFamily="34" charset="0"/>
                          <a:ea typeface="PMingLiU" panose="02020500000000000000" pitchFamily="18" charset="-120"/>
                          <a:cs typeface="Calibri" panose="020F0502020204030204" pitchFamily="34" charset="0"/>
                        </a:rPr>
                        <a:t>нум</a:t>
                      </a:r>
                      <a:r>
                        <a:rPr lang="en-US" sz="1800" b="1" u="sng">
                          <a:effectLst/>
                          <a:latin typeface="Calibri" panose="020F0502020204030204" pitchFamily="34" charset="0"/>
                          <a:ea typeface="PMingLiU" panose="02020500000000000000" pitchFamily="18" charset="-120"/>
                          <a:cs typeface="Calibri" panose="020F0502020204030204" pitchFamily="34" charset="0"/>
                        </a:rPr>
                        <a:t>а</a:t>
                      </a:r>
                      <a:r>
                        <a:rPr lang="en-US" sz="1800" u="sng">
                          <a:effectLst/>
                          <a:latin typeface="Calibri" panose="020F0502020204030204" pitchFamily="34" charset="0"/>
                          <a:ea typeface="PMingLiU" panose="02020500000000000000" pitchFamily="18" charset="-120"/>
                          <a:cs typeface="Calibri" panose="020F0502020204030204" pitchFamily="34" charset="0"/>
                        </a:rPr>
                        <a:t>л ом с</a:t>
                      </a:r>
                      <a:r>
                        <a:rPr lang="en-US" sz="1800" b="1" u="sng">
                          <a:effectLst/>
                          <a:latin typeface="Calibri" panose="020F0502020204030204" pitchFamily="34" charset="0"/>
                          <a:ea typeface="PMingLiU" panose="02020500000000000000" pitchFamily="18" charset="-120"/>
                          <a:cs typeface="Calibri" panose="020F0502020204030204" pitchFamily="34" charset="0"/>
                        </a:rPr>
                        <a:t>е</a:t>
                      </a:r>
                      <a:r>
                        <a:rPr lang="en-US" sz="1800" u="sng">
                          <a:effectLst/>
                          <a:latin typeface="Calibri" panose="020F0502020204030204" pitchFamily="34" charset="0"/>
                          <a:ea typeface="PMingLiU" panose="02020500000000000000" pitchFamily="18" charset="-120"/>
                          <a:cs typeface="Calibri" panose="020F0502020204030204" pitchFamily="34" charset="0"/>
                        </a:rPr>
                        <a:t>ҥе</a:t>
                      </a:r>
                      <a:r>
                        <a:rPr lang="en-US" sz="1800">
                          <a:effectLst/>
                          <a:latin typeface="Calibri" panose="020F0502020204030204" pitchFamily="34" charset="0"/>
                          <a:ea typeface="PMingLiU" panose="02020500000000000000" pitchFamily="18" charset="-120"/>
                          <a:cs typeface="Calibri" panose="020F0502020204030204" pitchFamily="34" charset="0"/>
                        </a:rPr>
                        <a:t>. П</a:t>
                      </a:r>
                      <a:r>
                        <a:rPr lang="en-US" sz="1800" b="1">
                          <a:effectLst/>
                          <a:latin typeface="Calibri" panose="020F0502020204030204" pitchFamily="34" charset="0"/>
                          <a:ea typeface="PMingLiU" panose="02020500000000000000" pitchFamily="18" charset="-120"/>
                          <a:cs typeface="Calibri" panose="020F0502020204030204" pitchFamily="34" charset="0"/>
                        </a:rPr>
                        <a:t>о</a:t>
                      </a:r>
                      <a:r>
                        <a:rPr lang="en-US" sz="1800">
                          <a:effectLst/>
                          <a:latin typeface="Calibri" panose="020F0502020204030204" pitchFamily="34" charset="0"/>
                          <a:ea typeface="PMingLiU" panose="02020500000000000000" pitchFamily="18" charset="-120"/>
                          <a:cs typeface="Calibri" panose="020F0502020204030204" pitchFamily="34" charset="0"/>
                        </a:rPr>
                        <a:t>лшо, пож</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луйста!</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800">
                          <a:effectLst/>
                          <a:latin typeface="Calibri" panose="020F0502020204030204" pitchFamily="34" charset="0"/>
                          <a:ea typeface="PMingLiU" panose="02020500000000000000" pitchFamily="18" charset="-120"/>
                          <a:cs typeface="Lucida Grande"/>
                        </a:rPr>
                        <a:t>I can’t carry such a heavy suitcase. Help me, please!</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562502012"/>
                  </a:ext>
                </a:extLst>
              </a:tr>
              <a:tr h="741501">
                <a:tc>
                  <a:txBody>
                    <a:bodyPr/>
                    <a:lstStyle/>
                    <a:p>
                      <a:pPr algn="l"/>
                      <a:r>
                        <a:rPr lang="en-US" sz="1800">
                          <a:effectLst/>
                          <a:latin typeface="Calibri" panose="020F0502020204030204" pitchFamily="34" charset="0"/>
                          <a:ea typeface="PMingLiU" panose="02020500000000000000" pitchFamily="18" charset="-120"/>
                          <a:cs typeface="Calibri" panose="020F0502020204030204" pitchFamily="34" charset="0"/>
                        </a:rPr>
                        <a:t>Экзам</a:t>
                      </a:r>
                      <a:r>
                        <a:rPr lang="en-US" sz="1800" b="1">
                          <a:effectLst/>
                          <a:latin typeface="Calibri" panose="020F0502020204030204" pitchFamily="34" charset="0"/>
                          <a:ea typeface="PMingLiU" panose="02020500000000000000" pitchFamily="18" charset="-120"/>
                          <a:cs typeface="Calibri" panose="020F0502020204030204" pitchFamily="34" charset="0"/>
                        </a:rPr>
                        <a:t>е</a:t>
                      </a:r>
                      <a:r>
                        <a:rPr lang="en-US" sz="1800">
                          <a:effectLst/>
                          <a:latin typeface="Calibri" panose="020F0502020204030204" pitchFamily="34" charset="0"/>
                          <a:ea typeface="PMingLiU" panose="02020500000000000000" pitchFamily="18" charset="-120"/>
                          <a:cs typeface="Calibri" panose="020F0502020204030204" pitchFamily="34" charset="0"/>
                        </a:rPr>
                        <a:t>ным </a:t>
                      </a:r>
                      <a:r>
                        <a:rPr lang="en-US" sz="1800" u="sng">
                          <a:effectLst/>
                          <a:latin typeface="Calibri" panose="020F0502020204030204" pitchFamily="34" charset="0"/>
                          <a:ea typeface="PMingLiU" panose="02020500000000000000" pitchFamily="18" charset="-120"/>
                          <a:cs typeface="Calibri" panose="020F0502020204030204" pitchFamily="34" charset="0"/>
                        </a:rPr>
                        <a:t>сдатл</a:t>
                      </a:r>
                      <a:r>
                        <a:rPr lang="en-US" sz="1800" b="1" u="sng">
                          <a:effectLst/>
                          <a:latin typeface="Calibri" panose="020F0502020204030204" pitchFamily="34" charset="0"/>
                          <a:ea typeface="PMingLiU" panose="02020500000000000000" pitchFamily="18" charset="-120"/>
                          <a:cs typeface="Calibri" panose="020F0502020204030204" pitchFamily="34" charset="0"/>
                        </a:rPr>
                        <a:t>е</a:t>
                      </a:r>
                      <a:r>
                        <a:rPr lang="en-US" sz="1800" u="sng">
                          <a:effectLst/>
                          <a:latin typeface="Calibri" panose="020F0502020204030204" pitchFamily="34" charset="0"/>
                          <a:ea typeface="PMingLiU" panose="02020500000000000000" pitchFamily="18" charset="-120"/>
                          <a:cs typeface="Calibri" panose="020F0502020204030204" pitchFamily="34" charset="0"/>
                        </a:rPr>
                        <a:t>н сеҥ</a:t>
                      </a:r>
                      <a:r>
                        <a:rPr lang="en-US" sz="1800" b="1" u="sng">
                          <a:effectLst/>
                          <a:latin typeface="Calibri" panose="020F0502020204030204" pitchFamily="34" charset="0"/>
                          <a:ea typeface="PMingLiU" panose="02020500000000000000" pitchFamily="18" charset="-120"/>
                          <a:cs typeface="Calibri" panose="020F0502020204030204" pitchFamily="34" charset="0"/>
                        </a:rPr>
                        <a:t>е</a:t>
                      </a:r>
                      <a:r>
                        <a:rPr lang="en-US" sz="1800" u="sng">
                          <a:effectLst/>
                          <a:latin typeface="Calibri" panose="020F0502020204030204" pitchFamily="34" charset="0"/>
                          <a:ea typeface="PMingLiU" panose="02020500000000000000" pitchFamily="18" charset="-120"/>
                          <a:cs typeface="Calibri" panose="020F0502020204030204" pitchFamily="34" charset="0"/>
                        </a:rPr>
                        <a:t>т</a:t>
                      </a:r>
                      <a:r>
                        <a:rPr lang="en-US" sz="1800">
                          <a:effectLst/>
                          <a:latin typeface="Calibri" panose="020F0502020204030204" pitchFamily="34" charset="0"/>
                          <a:ea typeface="PMingLiU" panose="02020500000000000000" pitchFamily="18" charset="-120"/>
                          <a:cs typeface="Calibri" panose="020F0502020204030204" pitchFamily="34" charset="0"/>
                        </a:rPr>
                        <a:t> гын</a:t>
                      </a:r>
                      <a:r>
                        <a:rPr lang="de-AT" sz="1800">
                          <a:effectLst/>
                          <a:latin typeface="Calibri" panose="020F0502020204030204" pitchFamily="34" charset="0"/>
                          <a:ea typeface="PMingLiU" panose="02020500000000000000" pitchFamily="18" charset="-120"/>
                          <a:cs typeface="Calibri" panose="020F0502020204030204" pitchFamily="34" charset="0"/>
                        </a:rPr>
                        <a:t>, </a:t>
                      </a:r>
                      <a:r>
                        <a:rPr lang="en-US" sz="1800">
                          <a:effectLst/>
                          <a:latin typeface="Calibri" panose="020F0502020204030204" pitchFamily="34" charset="0"/>
                          <a:ea typeface="PMingLiU" panose="02020500000000000000" pitchFamily="18" charset="-120"/>
                          <a:cs typeface="Calibri" panose="020F0502020204030204" pitchFamily="34" charset="0"/>
                        </a:rPr>
                        <a:t>мый тыл</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т компь</a:t>
                      </a:r>
                      <a:r>
                        <a:rPr lang="en-US" sz="1800" b="1">
                          <a:effectLst/>
                          <a:latin typeface="Calibri" panose="020F0502020204030204" pitchFamily="34" charset="0"/>
                          <a:ea typeface="PMingLiU" panose="02020500000000000000" pitchFamily="18" charset="-120"/>
                          <a:cs typeface="Calibri" panose="020F0502020204030204" pitchFamily="34" charset="0"/>
                        </a:rPr>
                        <a:t>ю</a:t>
                      </a:r>
                      <a:r>
                        <a:rPr lang="en-US" sz="1800">
                          <a:effectLst/>
                          <a:latin typeface="Calibri" panose="020F0502020204030204" pitchFamily="34" charset="0"/>
                          <a:ea typeface="PMingLiU" panose="02020500000000000000" pitchFamily="18" charset="-120"/>
                          <a:cs typeface="Calibri" panose="020F0502020204030204" pitchFamily="34" charset="0"/>
                        </a:rPr>
                        <a:t>терым пӧлекл</a:t>
                      </a:r>
                      <a:r>
                        <a:rPr lang="en-US" sz="1800" b="1">
                          <a:effectLst/>
                          <a:latin typeface="Calibri" panose="020F0502020204030204" pitchFamily="34" charset="0"/>
                          <a:ea typeface="PMingLiU" panose="02020500000000000000" pitchFamily="18" charset="-120"/>
                          <a:cs typeface="Calibri" panose="020F0502020204030204" pitchFamily="34" charset="0"/>
                        </a:rPr>
                        <a:t>е</a:t>
                      </a:r>
                      <a:r>
                        <a:rPr lang="en-US" sz="1800">
                          <a:effectLst/>
                          <a:latin typeface="Calibri" panose="020F0502020204030204" pitchFamily="34" charset="0"/>
                          <a:ea typeface="PMingLiU" panose="02020500000000000000" pitchFamily="18" charset="-120"/>
                          <a:cs typeface="Calibri" panose="020F0502020204030204" pitchFamily="34" charset="0"/>
                        </a:rPr>
                        <a:t>м</a:t>
                      </a:r>
                      <a:r>
                        <a:rPr lang="de-AT" sz="1800">
                          <a:effectLst/>
                          <a:latin typeface="Calibri" panose="020F0502020204030204" pitchFamily="34" charset="0"/>
                          <a:ea typeface="PMingLiU" panose="02020500000000000000" pitchFamily="18" charset="-120"/>
                          <a:cs typeface="Calibri" panose="020F0502020204030204" pitchFamily="34" charset="0"/>
                        </a:rPr>
                        <a:t>.</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800" dirty="0">
                          <a:effectLst/>
                          <a:latin typeface="Calibri" panose="020F0502020204030204" pitchFamily="34" charset="0"/>
                          <a:ea typeface="PMingLiU" panose="02020500000000000000" pitchFamily="18" charset="-120"/>
                          <a:cs typeface="Lucida Grande"/>
                        </a:rPr>
                        <a:t>If you pass the exam, I will give you a computer.</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719564497"/>
                  </a:ext>
                </a:extLst>
              </a:tr>
            </a:tbl>
          </a:graphicData>
        </a:graphic>
      </p:graphicFrame>
      <p:sp>
        <p:nvSpPr>
          <p:cNvPr id="8" name="TextBox 7">
            <a:extLst>
              <a:ext uri="{FF2B5EF4-FFF2-40B4-BE49-F238E27FC236}">
                <a16:creationId xmlns:a16="http://schemas.microsoft.com/office/drawing/2014/main" id="{31DB94A0-ADDC-4477-8F24-9AF9107C1569}"/>
              </a:ext>
            </a:extLst>
          </p:cNvPr>
          <p:cNvSpPr txBox="1"/>
          <p:nvPr/>
        </p:nvSpPr>
        <p:spPr>
          <a:xfrm>
            <a:off x="8046720" y="3059668"/>
            <a:ext cx="1624404" cy="369332"/>
          </a:xfrm>
          <a:prstGeom prst="rect">
            <a:avLst/>
          </a:prstGeom>
          <a:noFill/>
        </p:spPr>
        <p:txBody>
          <a:bodyPr wrap="square">
            <a:spAutoFit/>
          </a:bodyPr>
          <a:lstStyle/>
          <a:p>
            <a:pPr algn="r"/>
            <a:r>
              <a:rPr lang="en-GB" dirty="0"/>
              <a:t>🏆</a:t>
            </a:r>
          </a:p>
        </p:txBody>
      </p:sp>
    </p:spTree>
    <p:extLst>
      <p:ext uri="{BB962C8B-B14F-4D97-AF65-F5344CB8AC3E}">
        <p14:creationId xmlns:p14="http://schemas.microsoft.com/office/powerpoint/2010/main" val="2269152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3. </a:t>
            </a:r>
            <a:r>
              <a:rPr lang="en-GB" sz="3600" u="sng" dirty="0">
                <a:latin typeface="Calibri" panose="020F0502020204030204" pitchFamily="34" charset="0"/>
                <a:ea typeface="Times New Roman" panose="02020603050405020304" pitchFamily="18" charset="0"/>
                <a:cs typeface="Calibri" panose="020F0502020204030204" pitchFamily="34" charset="0"/>
              </a:rPr>
              <a:t>Auxiliary constructions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29</a:t>
            </a:fld>
            <a:endParaRPr lang="en-GB"/>
          </a:p>
        </p:txBody>
      </p:sp>
      <p:sp>
        <p:nvSpPr>
          <p:cNvPr id="11" name="TextBox 10">
            <a:extLst>
              <a:ext uri="{FF2B5EF4-FFF2-40B4-BE49-F238E27FC236}">
                <a16:creationId xmlns:a16="http://schemas.microsoft.com/office/drawing/2014/main" id="{447E2FA2-649F-4B8A-8E86-37E7A20D7214}"/>
              </a:ext>
            </a:extLst>
          </p:cNvPr>
          <p:cNvSpPr txBox="1"/>
          <p:nvPr/>
        </p:nvSpPr>
        <p:spPr>
          <a:xfrm>
            <a:off x="838200" y="1457326"/>
            <a:ext cx="10134600" cy="369332"/>
          </a:xfrm>
          <a:prstGeom prst="rect">
            <a:avLst/>
          </a:prstGeom>
          <a:noFill/>
        </p:spPr>
        <p:txBody>
          <a:bodyPr wrap="square">
            <a:spAutoFit/>
          </a:bodyPr>
          <a:lstStyle/>
          <a:p>
            <a:pPr>
              <a:tabLst>
                <a:tab pos="533400" algn="l"/>
              </a:tabLst>
            </a:pPr>
            <a:r>
              <a:rPr lang="en-GB" dirty="0"/>
              <a:t>c)	</a:t>
            </a:r>
            <a:r>
              <a:rPr lang="en-US" sz="1800" dirty="0" err="1">
                <a:effectLst/>
                <a:latin typeface="Calibri" panose="020F0502020204030204" pitchFamily="34" charset="0"/>
                <a:ea typeface="PMingLiU" panose="02020500000000000000" pitchFamily="18" charset="-120"/>
              </a:rPr>
              <a:t>ми</a:t>
            </a:r>
            <a:r>
              <a:rPr lang="en-US" sz="1800" b="1" dirty="0" err="1">
                <a:effectLst/>
                <a:latin typeface="Calibri" panose="020F0502020204030204" pitchFamily="34" charset="0"/>
                <a:ea typeface="PMingLiU" panose="02020500000000000000" pitchFamily="18" charset="-120"/>
              </a:rPr>
              <a:t>я</a:t>
            </a:r>
            <a:r>
              <a:rPr lang="en-US" sz="1800" dirty="0" err="1">
                <a:effectLst/>
                <a:latin typeface="Calibri" panose="020F0502020204030204" pitchFamily="34" charset="0"/>
                <a:ea typeface="PMingLiU" panose="02020500000000000000" pitchFamily="18" charset="-120"/>
              </a:rPr>
              <a:t>ш</a:t>
            </a:r>
            <a:r>
              <a:rPr lang="en-US" sz="1800" dirty="0">
                <a:effectLst/>
                <a:latin typeface="Calibri" panose="020F0502020204030204" pitchFamily="34" charset="0"/>
                <a:ea typeface="PMingLiU" panose="02020500000000000000" pitchFamily="18" charset="-120"/>
              </a:rPr>
              <a:t> (‑</a:t>
            </a:r>
            <a:r>
              <a:rPr lang="en-US" sz="1800" dirty="0" err="1">
                <a:effectLst/>
                <a:latin typeface="Calibri" panose="020F0502020204030204" pitchFamily="34" charset="0"/>
                <a:ea typeface="PMingLiU" panose="02020500000000000000" pitchFamily="18" charset="-120"/>
              </a:rPr>
              <a:t>ем</a:t>
            </a:r>
            <a:r>
              <a:rPr lang="en-US" sz="1800" dirty="0">
                <a:effectLst/>
                <a:latin typeface="Calibri" panose="020F0502020204030204" pitchFamily="34" charset="0"/>
                <a:ea typeface="PMingLiU" panose="02020500000000000000" pitchFamily="18" charset="-120"/>
              </a:rPr>
              <a:t>) ‘to go, to come’</a:t>
            </a:r>
            <a:endParaRPr lang="en-GB" dirty="0"/>
          </a:p>
        </p:txBody>
      </p:sp>
      <p:graphicFrame>
        <p:nvGraphicFramePr>
          <p:cNvPr id="6" name="Table 5">
            <a:extLst>
              <a:ext uri="{FF2B5EF4-FFF2-40B4-BE49-F238E27FC236}">
                <a16:creationId xmlns:a16="http://schemas.microsoft.com/office/drawing/2014/main" id="{A70895C6-ED9F-4B6D-BE0D-CFAB7DF933C7}"/>
              </a:ext>
            </a:extLst>
          </p:cNvPr>
          <p:cNvGraphicFramePr>
            <a:graphicFrameLocks noGrp="1"/>
          </p:cNvGraphicFramePr>
          <p:nvPr>
            <p:extLst>
              <p:ext uri="{D42A27DB-BD31-4B8C-83A1-F6EECF244321}">
                <p14:modId xmlns:p14="http://schemas.microsoft.com/office/powerpoint/2010/main" val="1327213522"/>
              </p:ext>
            </p:extLst>
          </p:nvPr>
        </p:nvGraphicFramePr>
        <p:xfrm>
          <a:off x="2110291" y="2364165"/>
          <a:ext cx="7971417" cy="1483002"/>
        </p:xfrm>
        <a:graphic>
          <a:graphicData uri="http://schemas.openxmlformats.org/drawingml/2006/table">
            <a:tbl>
              <a:tblPr firstRow="1" firstCol="1" bandRow="1">
                <a:tableStyleId>{5940675A-B579-460E-94D1-54222C63F5DA}</a:tableStyleId>
              </a:tblPr>
              <a:tblGrid>
                <a:gridCol w="3985277">
                  <a:extLst>
                    <a:ext uri="{9D8B030D-6E8A-4147-A177-3AD203B41FA5}">
                      <a16:colId xmlns:a16="http://schemas.microsoft.com/office/drawing/2014/main" val="3080579691"/>
                    </a:ext>
                  </a:extLst>
                </a:gridCol>
                <a:gridCol w="3986140">
                  <a:extLst>
                    <a:ext uri="{9D8B030D-6E8A-4147-A177-3AD203B41FA5}">
                      <a16:colId xmlns:a16="http://schemas.microsoft.com/office/drawing/2014/main" val="9804554"/>
                    </a:ext>
                  </a:extLst>
                </a:gridCol>
              </a:tblGrid>
              <a:tr h="494334">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Кочкышл</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н </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кше куз</a:t>
                      </a:r>
                      <a:r>
                        <a:rPr lang="en-US" sz="1800" b="1">
                          <a:effectLst/>
                          <a:latin typeface="Calibri" panose="020F0502020204030204" pitchFamily="34" charset="0"/>
                          <a:ea typeface="PMingLiU" panose="02020500000000000000" pitchFamily="18" charset="-120"/>
                          <a:cs typeface="Calibri" panose="020F0502020204030204" pitchFamily="34" charset="0"/>
                        </a:rPr>
                        <a:t>е</a:t>
                      </a:r>
                      <a:r>
                        <a:rPr lang="en-US" sz="1800">
                          <a:effectLst/>
                          <a:latin typeface="Calibri" panose="020F0502020204030204" pitchFamily="34" charset="0"/>
                          <a:ea typeface="PMingLiU" panose="02020500000000000000" pitchFamily="18" charset="-120"/>
                          <a:cs typeface="Calibri" panose="020F0502020204030204" pitchFamily="34" charset="0"/>
                        </a:rPr>
                        <a:t> </a:t>
                      </a:r>
                      <a:r>
                        <a:rPr lang="en-US" sz="1800" u="sng">
                          <a:effectLst/>
                          <a:latin typeface="Calibri" panose="020F0502020204030204" pitchFamily="34" charset="0"/>
                          <a:ea typeface="PMingLiU" panose="02020500000000000000" pitchFamily="18" charset="-120"/>
                          <a:cs typeface="Calibri" panose="020F0502020204030204" pitchFamily="34" charset="0"/>
                        </a:rPr>
                        <a:t>кӱз</a:t>
                      </a:r>
                      <a:r>
                        <a:rPr lang="en-US" sz="1800" b="1" u="sng">
                          <a:effectLst/>
                          <a:latin typeface="Calibri" panose="020F0502020204030204" pitchFamily="34" charset="0"/>
                          <a:ea typeface="PMingLiU" panose="02020500000000000000" pitchFamily="18" charset="-120"/>
                          <a:cs typeface="Calibri" panose="020F0502020204030204" pitchFamily="34" charset="0"/>
                        </a:rPr>
                        <a:t>е</a:t>
                      </a:r>
                      <a:r>
                        <a:rPr lang="en-US" sz="1800" u="sng">
                          <a:effectLst/>
                          <a:latin typeface="Calibri" panose="020F0502020204030204" pitchFamily="34" charset="0"/>
                          <a:ea typeface="PMingLiU" panose="02020500000000000000" pitchFamily="18" charset="-120"/>
                          <a:cs typeface="Calibri" panose="020F0502020204030204" pitchFamily="34" charset="0"/>
                        </a:rPr>
                        <a:t>н ми</a:t>
                      </a:r>
                      <a:r>
                        <a:rPr lang="en-US" sz="1800" b="1" u="sng">
                          <a:effectLst/>
                          <a:latin typeface="Calibri" panose="020F0502020204030204" pitchFamily="34" charset="0"/>
                          <a:ea typeface="PMingLiU" panose="02020500000000000000" pitchFamily="18" charset="-120"/>
                          <a:cs typeface="Calibri" panose="020F0502020204030204" pitchFamily="34" charset="0"/>
                        </a:rPr>
                        <a:t>я</a:t>
                      </a:r>
                      <a:r>
                        <a:rPr lang="en-US" sz="1800">
                          <a:effectLst/>
                          <a:latin typeface="Calibri" panose="020F0502020204030204" pitchFamily="34" charset="0"/>
                          <a:ea typeface="PMingLiU" panose="02020500000000000000" pitchFamily="18" charset="-120"/>
                          <a:cs typeface="Calibri" panose="020F0502020204030204" pitchFamily="34" charset="0"/>
                        </a:rPr>
                        <a:t>!</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How the price for food is rising!</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192042583"/>
                  </a:ext>
                </a:extLst>
              </a:tr>
              <a:tr h="494334">
                <a:tc>
                  <a:txBody>
                    <a:bodyPr/>
                    <a:lstStyle/>
                    <a:p>
                      <a:pPr algn="just"/>
                      <a:r>
                        <a:rPr lang="en-US" sz="1800">
                          <a:effectLst/>
                          <a:latin typeface="Calibri" panose="020F0502020204030204" pitchFamily="34" charset="0"/>
                          <a:ea typeface="PMingLiU" panose="02020500000000000000" pitchFamily="18" charset="-120"/>
                          <a:cs typeface="Lucida Grande"/>
                        </a:rPr>
                        <a:t>Паш</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т </a:t>
                      </a:r>
                      <a:r>
                        <a:rPr lang="en-US" sz="1800" u="sng">
                          <a:effectLst/>
                          <a:latin typeface="Calibri" panose="020F0502020204030204" pitchFamily="34" charset="0"/>
                          <a:ea typeface="PMingLiU" panose="02020500000000000000" pitchFamily="18" charset="-120"/>
                          <a:cs typeface="Lucida Grande"/>
                        </a:rPr>
                        <a:t>ушн</a:t>
                      </a:r>
                      <a:r>
                        <a:rPr lang="en-US" sz="1800" b="1" u="sng">
                          <a:effectLst/>
                          <a:latin typeface="Calibri" panose="020F0502020204030204" pitchFamily="34" charset="0"/>
                          <a:ea typeface="PMingLiU" panose="02020500000000000000" pitchFamily="18" charset="-120"/>
                          <a:cs typeface="Lucida Grande"/>
                        </a:rPr>
                        <a:t>е</a:t>
                      </a:r>
                      <a:r>
                        <a:rPr lang="en-US" sz="1800" u="sng">
                          <a:effectLst/>
                          <a:latin typeface="Calibri" panose="020F0502020204030204" pitchFamily="34" charset="0"/>
                          <a:ea typeface="PMingLiU" panose="02020500000000000000" pitchFamily="18" charset="-120"/>
                          <a:cs typeface="Lucida Grande"/>
                        </a:rPr>
                        <a:t>н м</a:t>
                      </a:r>
                      <a:r>
                        <a:rPr lang="en-US" sz="1800" b="1" u="sng">
                          <a:effectLst/>
                          <a:latin typeface="Calibri" panose="020F0502020204030204" pitchFamily="34" charset="0"/>
                          <a:ea typeface="PMingLiU" panose="02020500000000000000" pitchFamily="18" charset="-120"/>
                          <a:cs typeface="Lucida Grande"/>
                        </a:rPr>
                        <a:t>и</a:t>
                      </a:r>
                      <a:r>
                        <a:rPr lang="en-US" sz="1800" u="sng">
                          <a:effectLst/>
                          <a:latin typeface="Calibri" panose="020F0502020204030204" pitchFamily="34" charset="0"/>
                          <a:ea typeface="PMingLiU" panose="02020500000000000000" pitchFamily="18" charset="-120"/>
                          <a:cs typeface="Lucida Grande"/>
                        </a:rPr>
                        <a:t>йыже</a:t>
                      </a:r>
                      <a:r>
                        <a:rPr lang="en-US" sz="1800">
                          <a:effectLst/>
                          <a:latin typeface="Calibri" panose="020F0502020204030204" pitchFamily="34" charset="0"/>
                          <a:ea typeface="PMingLiU" panose="02020500000000000000" pitchFamily="18" charset="-120"/>
                          <a:cs typeface="Lucida Grande"/>
                        </a:rPr>
                        <a:t>!</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May your work prosper!</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562502012"/>
                  </a:ext>
                </a:extLst>
              </a:tr>
              <a:tr h="494334">
                <a:tc>
                  <a:txBody>
                    <a:bodyPr/>
                    <a:lstStyle/>
                    <a:p>
                      <a:pPr algn="just"/>
                      <a:r>
                        <a:rPr lang="en-US" sz="1800">
                          <a:effectLst/>
                          <a:latin typeface="Calibri" panose="020F0502020204030204" pitchFamily="34" charset="0"/>
                          <a:ea typeface="PMingLiU" panose="02020500000000000000" pitchFamily="18" charset="-120"/>
                          <a:cs typeface="Lucida Grande"/>
                        </a:rPr>
                        <a:t>Вийн</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 </a:t>
                      </a:r>
                      <a:r>
                        <a:rPr lang="en-US" sz="1800" b="1">
                          <a:effectLst/>
                          <a:latin typeface="Calibri" panose="020F0502020204030204" pitchFamily="34" charset="0"/>
                          <a:ea typeface="PMingLiU" panose="02020500000000000000" pitchFamily="18" charset="-120"/>
                          <a:cs typeface="Lucida Grande"/>
                        </a:rPr>
                        <a:t>э</a:t>
                      </a:r>
                      <a:r>
                        <a:rPr lang="en-US" sz="1800">
                          <a:effectLst/>
                          <a:latin typeface="Calibri" panose="020F0502020204030204" pitchFamily="34" charset="0"/>
                          <a:ea typeface="PMingLiU" panose="02020500000000000000" pitchFamily="18" charset="-120"/>
                          <a:cs typeface="Lucida Grande"/>
                        </a:rPr>
                        <a:t>ркын </a:t>
                      </a:r>
                      <a:r>
                        <a:rPr lang="en-US" sz="1800" u="sng">
                          <a:effectLst/>
                          <a:latin typeface="Calibri" panose="020F0502020204030204" pitchFamily="34" charset="0"/>
                          <a:ea typeface="PMingLiU" panose="02020500000000000000" pitchFamily="18" charset="-120"/>
                          <a:cs typeface="Lucida Grande"/>
                        </a:rPr>
                        <a:t>пыт</a:t>
                      </a:r>
                      <a:r>
                        <a:rPr lang="en-US" sz="1800" b="1" u="sng">
                          <a:effectLst/>
                          <a:latin typeface="Calibri" panose="020F0502020204030204" pitchFamily="34" charset="0"/>
                          <a:ea typeface="PMingLiU" panose="02020500000000000000" pitchFamily="18" charset="-120"/>
                          <a:cs typeface="Lucida Grande"/>
                        </a:rPr>
                        <a:t>е</a:t>
                      </a:r>
                      <a:r>
                        <a:rPr lang="en-US" sz="1800" u="sng">
                          <a:effectLst/>
                          <a:latin typeface="Calibri" panose="020F0502020204030204" pitchFamily="34" charset="0"/>
                          <a:ea typeface="PMingLiU" panose="02020500000000000000" pitchFamily="18" charset="-120"/>
                          <a:cs typeface="Lucida Grande"/>
                        </a:rPr>
                        <a:t>н ми</a:t>
                      </a:r>
                      <a:r>
                        <a:rPr lang="en-US" sz="1800" b="1" u="sng">
                          <a:effectLst/>
                          <a:latin typeface="Calibri" panose="020F0502020204030204" pitchFamily="34" charset="0"/>
                          <a:ea typeface="PMingLiU" panose="02020500000000000000" pitchFamily="18" charset="-120"/>
                          <a:cs typeface="Lucida Grande"/>
                        </a:rPr>
                        <a:t>я</a:t>
                      </a:r>
                      <a:r>
                        <a:rPr lang="en-US" sz="1800">
                          <a:effectLst/>
                          <a:latin typeface="Calibri" panose="020F0502020204030204" pitchFamily="34" charset="0"/>
                          <a:ea typeface="PMingLiU" panose="02020500000000000000" pitchFamily="18" charset="-120"/>
                          <a:cs typeface="Lucida Grande"/>
                        </a:rPr>
                        <a:t>. </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1800" dirty="0">
                          <a:effectLst/>
                          <a:latin typeface="Calibri" panose="020F0502020204030204" pitchFamily="34" charset="0"/>
                          <a:ea typeface="PMingLiU" panose="02020500000000000000" pitchFamily="18" charset="-120"/>
                          <a:cs typeface="Calibri" panose="020F0502020204030204" pitchFamily="34" charset="0"/>
                        </a:rPr>
                        <a:t>Our power is slowly being depleted.</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719564497"/>
                  </a:ext>
                </a:extLst>
              </a:tr>
            </a:tbl>
          </a:graphicData>
        </a:graphic>
      </p:graphicFrame>
      <p:sp>
        <p:nvSpPr>
          <p:cNvPr id="8" name="TextBox 7">
            <a:extLst>
              <a:ext uri="{FF2B5EF4-FFF2-40B4-BE49-F238E27FC236}">
                <a16:creationId xmlns:a16="http://schemas.microsoft.com/office/drawing/2014/main" id="{31DB94A0-ADDC-4477-8F24-9AF9107C1569}"/>
              </a:ext>
            </a:extLst>
          </p:cNvPr>
          <p:cNvSpPr txBox="1"/>
          <p:nvPr/>
        </p:nvSpPr>
        <p:spPr>
          <a:xfrm>
            <a:off x="8457304" y="1875491"/>
            <a:ext cx="1624404" cy="369332"/>
          </a:xfrm>
          <a:prstGeom prst="rect">
            <a:avLst/>
          </a:prstGeom>
          <a:noFill/>
        </p:spPr>
        <p:txBody>
          <a:bodyPr wrap="square">
            <a:spAutoFit/>
          </a:bodyPr>
          <a:lstStyle/>
          <a:p>
            <a:pPr algn="r"/>
            <a:r>
              <a:rPr lang="en-GB" dirty="0"/>
              <a:t>📈</a:t>
            </a:r>
          </a:p>
        </p:txBody>
      </p:sp>
      <p:graphicFrame>
        <p:nvGraphicFramePr>
          <p:cNvPr id="9" name="Table 8">
            <a:extLst>
              <a:ext uri="{FF2B5EF4-FFF2-40B4-BE49-F238E27FC236}">
                <a16:creationId xmlns:a16="http://schemas.microsoft.com/office/drawing/2014/main" id="{EFACA2D5-73C9-4EE0-84A2-7FF29E6B71AD}"/>
              </a:ext>
            </a:extLst>
          </p:cNvPr>
          <p:cNvGraphicFramePr>
            <a:graphicFrameLocks noGrp="1"/>
          </p:cNvGraphicFramePr>
          <p:nvPr>
            <p:extLst>
              <p:ext uri="{D42A27DB-BD31-4B8C-83A1-F6EECF244321}">
                <p14:modId xmlns:p14="http://schemas.microsoft.com/office/powerpoint/2010/main" val="2531398851"/>
              </p:ext>
            </p:extLst>
          </p:nvPr>
        </p:nvGraphicFramePr>
        <p:xfrm>
          <a:off x="2110291" y="4504016"/>
          <a:ext cx="7971417" cy="1591614"/>
        </p:xfrm>
        <a:graphic>
          <a:graphicData uri="http://schemas.openxmlformats.org/drawingml/2006/table">
            <a:tbl>
              <a:tblPr firstRow="1" firstCol="1" bandRow="1">
                <a:tableStyleId>{5940675A-B579-460E-94D1-54222C63F5DA}</a:tableStyleId>
              </a:tblPr>
              <a:tblGrid>
                <a:gridCol w="3985277">
                  <a:extLst>
                    <a:ext uri="{9D8B030D-6E8A-4147-A177-3AD203B41FA5}">
                      <a16:colId xmlns:a16="http://schemas.microsoft.com/office/drawing/2014/main" val="3080579691"/>
                    </a:ext>
                  </a:extLst>
                </a:gridCol>
                <a:gridCol w="3986140">
                  <a:extLst>
                    <a:ext uri="{9D8B030D-6E8A-4147-A177-3AD203B41FA5}">
                      <a16:colId xmlns:a16="http://schemas.microsoft.com/office/drawing/2014/main" val="9804554"/>
                    </a:ext>
                  </a:extLst>
                </a:gridCol>
              </a:tblGrid>
              <a:tr h="494334">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Ав</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жым </a:t>
                      </a:r>
                      <a:r>
                        <a:rPr lang="en-US" sz="1800" b="1">
                          <a:effectLst/>
                          <a:latin typeface="Calibri" panose="020F0502020204030204" pitchFamily="34" charset="0"/>
                          <a:ea typeface="PMingLiU" panose="02020500000000000000" pitchFamily="18" charset="-120"/>
                          <a:cs typeface="Calibri" panose="020F0502020204030204" pitchFamily="34" charset="0"/>
                        </a:rPr>
                        <a:t>у</a:t>
                      </a:r>
                      <a:r>
                        <a:rPr lang="en-US" sz="1800">
                          <a:effectLst/>
                          <a:latin typeface="Calibri" panose="020F0502020204030204" pitchFamily="34" charset="0"/>
                          <a:ea typeface="PMingLiU" panose="02020500000000000000" pitchFamily="18" charset="-120"/>
                          <a:cs typeface="Calibri" panose="020F0502020204030204" pitchFamily="34" charset="0"/>
                        </a:rPr>
                        <a:t>жын, из</a:t>
                      </a:r>
                      <a:r>
                        <a:rPr lang="en-US" sz="1800" b="1">
                          <a:effectLst/>
                          <a:latin typeface="Calibri" panose="020F0502020204030204" pitchFamily="34" charset="0"/>
                          <a:ea typeface="PMingLiU" panose="02020500000000000000" pitchFamily="18" charset="-120"/>
                          <a:cs typeface="Calibri" panose="020F0502020204030204" pitchFamily="34" charset="0"/>
                        </a:rPr>
                        <a:t>и</a:t>
                      </a:r>
                      <a:r>
                        <a:rPr lang="en-US" sz="1800">
                          <a:effectLst/>
                          <a:latin typeface="Calibri" panose="020F0502020204030204" pitchFamily="34" charset="0"/>
                          <a:ea typeface="PMingLiU" panose="02020500000000000000" pitchFamily="18" charset="-120"/>
                          <a:cs typeface="Calibri" panose="020F0502020204030204" pitchFamily="34" charset="0"/>
                        </a:rPr>
                        <a:t> Эч</a:t>
                      </a:r>
                      <a:r>
                        <a:rPr lang="en-US" sz="1800" b="1">
                          <a:effectLst/>
                          <a:latin typeface="Calibri" panose="020F0502020204030204" pitchFamily="34" charset="0"/>
                          <a:ea typeface="PMingLiU" panose="02020500000000000000" pitchFamily="18" charset="-120"/>
                          <a:cs typeface="Calibri" panose="020F0502020204030204" pitchFamily="34" charset="0"/>
                        </a:rPr>
                        <a:t>у</a:t>
                      </a:r>
                      <a:r>
                        <a:rPr lang="en-US" sz="1800">
                          <a:effectLst/>
                          <a:latin typeface="Calibri" panose="020F0502020204030204" pitchFamily="34" charset="0"/>
                          <a:ea typeface="PMingLiU" panose="02020500000000000000" pitchFamily="18" charset="-120"/>
                          <a:cs typeface="Calibri" panose="020F0502020204030204" pitchFamily="34" charset="0"/>
                        </a:rPr>
                        <a:t>к виг</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к тудд</a:t>
                      </a:r>
                      <a:r>
                        <a:rPr lang="en-US" sz="1800" b="1">
                          <a:effectLst/>
                          <a:latin typeface="Calibri" panose="020F0502020204030204" pitchFamily="34" charset="0"/>
                          <a:ea typeface="PMingLiU" panose="02020500000000000000" pitchFamily="18" charset="-120"/>
                          <a:cs typeface="Calibri" panose="020F0502020204030204" pitchFamily="34" charset="0"/>
                        </a:rPr>
                        <a:t>е</a:t>
                      </a:r>
                      <a:r>
                        <a:rPr lang="en-US" sz="1800">
                          <a:effectLst/>
                          <a:latin typeface="Calibri" panose="020F0502020204030204" pitchFamily="34" charset="0"/>
                          <a:ea typeface="PMingLiU" panose="02020500000000000000" pitchFamily="18" charset="-120"/>
                          <a:cs typeface="Calibri" panose="020F0502020204030204" pitchFamily="34" charset="0"/>
                        </a:rPr>
                        <a:t>к </a:t>
                      </a:r>
                      <a:r>
                        <a:rPr lang="en-US" sz="1800" u="sng">
                          <a:effectLst/>
                          <a:latin typeface="Calibri" panose="020F0502020204030204" pitchFamily="34" charset="0"/>
                          <a:ea typeface="PMingLiU" panose="02020500000000000000" pitchFamily="18" charset="-120"/>
                          <a:cs typeface="Calibri" panose="020F0502020204030204" pitchFamily="34" charset="0"/>
                        </a:rPr>
                        <a:t>к</a:t>
                      </a:r>
                      <a:r>
                        <a:rPr lang="en-US" sz="1800" b="1" u="sng">
                          <a:effectLst/>
                          <a:latin typeface="Calibri" panose="020F0502020204030204" pitchFamily="34" charset="0"/>
                          <a:ea typeface="PMingLiU" panose="02020500000000000000" pitchFamily="18" charset="-120"/>
                          <a:cs typeface="Calibri" panose="020F0502020204030204" pitchFamily="34" charset="0"/>
                        </a:rPr>
                        <a:t>у</a:t>
                      </a:r>
                      <a:r>
                        <a:rPr lang="en-US" sz="1800" u="sng">
                          <a:effectLst/>
                          <a:latin typeface="Calibri" panose="020F0502020204030204" pitchFamily="34" charset="0"/>
                          <a:ea typeface="PMingLiU" panose="02020500000000000000" pitchFamily="18" charset="-120"/>
                          <a:cs typeface="Calibri" panose="020F0502020204030204" pitchFamily="34" charset="0"/>
                        </a:rPr>
                        <a:t>ржын ми</a:t>
                      </a:r>
                      <a:r>
                        <a:rPr lang="en-US" sz="1800" b="1" u="sng">
                          <a:effectLst/>
                          <a:latin typeface="Calibri" panose="020F0502020204030204" pitchFamily="34" charset="0"/>
                          <a:ea typeface="PMingLiU" panose="02020500000000000000" pitchFamily="18" charset="-120"/>
                          <a:cs typeface="Calibri" panose="020F0502020204030204" pitchFamily="34" charset="0"/>
                        </a:rPr>
                        <a:t>е</a:t>
                      </a:r>
                      <a:r>
                        <a:rPr lang="en-US" sz="1800" u="sng">
                          <a:effectLst/>
                          <a:latin typeface="Calibri" panose="020F0502020204030204" pitchFamily="34" charset="0"/>
                          <a:ea typeface="PMingLiU" panose="02020500000000000000" pitchFamily="18" charset="-120"/>
                          <a:cs typeface="Calibri" panose="020F0502020204030204" pitchFamily="34" charset="0"/>
                        </a:rPr>
                        <a:t>н</a:t>
                      </a:r>
                      <a:r>
                        <a:rPr lang="en-US" sz="1800">
                          <a:effectLst/>
                          <a:latin typeface="Calibri" panose="020F0502020204030204" pitchFamily="34" charset="0"/>
                          <a:ea typeface="PMingLiU" panose="02020500000000000000" pitchFamily="18" charset="-120"/>
                          <a:cs typeface="Calibri" panose="020F0502020204030204" pitchFamily="34" charset="0"/>
                        </a:rPr>
                        <a:t>.</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800">
                          <a:effectLst/>
                          <a:latin typeface="Calibri" panose="020F0502020204030204" pitchFamily="34" charset="0"/>
                          <a:ea typeface="PMingLiU" panose="02020500000000000000" pitchFamily="18" charset="-120"/>
                          <a:cs typeface="Calibri" panose="020F0502020204030204" pitchFamily="34" charset="0"/>
                        </a:rPr>
                        <a:t>Seeing his mother, little Echuk ran right up to her.</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192042583"/>
                  </a:ext>
                </a:extLst>
              </a:tr>
              <a:tr h="494334">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Пет</a:t>
                      </a:r>
                      <a:r>
                        <a:rPr lang="en-US" sz="1800" b="1">
                          <a:effectLst/>
                          <a:latin typeface="Calibri" panose="020F0502020204030204" pitchFamily="34" charset="0"/>
                          <a:ea typeface="PMingLiU" panose="02020500000000000000" pitchFamily="18" charset="-120"/>
                          <a:cs typeface="Calibri" panose="020F0502020204030204" pitchFamily="34" charset="0"/>
                        </a:rPr>
                        <a:t>я</a:t>
                      </a:r>
                      <a:r>
                        <a:rPr lang="en-US" sz="1800">
                          <a:effectLst/>
                          <a:latin typeface="Calibri" panose="020F0502020204030204" pitchFamily="34" charset="0"/>
                          <a:ea typeface="PMingLiU" panose="02020500000000000000" pitchFamily="18" charset="-120"/>
                          <a:cs typeface="Calibri" panose="020F0502020204030204" pitchFamily="34" charset="0"/>
                        </a:rPr>
                        <a:t> д</a:t>
                      </a:r>
                      <a:r>
                        <a:rPr lang="en-US" sz="1800" b="1">
                          <a:effectLst/>
                          <a:latin typeface="Calibri" panose="020F0502020204030204" pitchFamily="34" charset="0"/>
                          <a:ea typeface="PMingLiU" panose="02020500000000000000" pitchFamily="18" charset="-120"/>
                          <a:cs typeface="Calibri" panose="020F0502020204030204" pitchFamily="34" charset="0"/>
                        </a:rPr>
                        <a:t>е</a:t>
                      </a:r>
                      <a:r>
                        <a:rPr lang="en-US" sz="1800">
                          <a:effectLst/>
                          <a:latin typeface="Calibri" panose="020F0502020204030204" pitchFamily="34" charset="0"/>
                          <a:ea typeface="PMingLiU" panose="02020500000000000000" pitchFamily="18" charset="-120"/>
                          <a:cs typeface="Calibri" panose="020F0502020204030204" pitchFamily="34" charset="0"/>
                        </a:rPr>
                        <a:t>ке кок дельф</a:t>
                      </a:r>
                      <a:r>
                        <a:rPr lang="en-US" sz="1800" b="1">
                          <a:effectLst/>
                          <a:latin typeface="Calibri" panose="020F0502020204030204" pitchFamily="34" charset="0"/>
                          <a:ea typeface="PMingLiU" panose="02020500000000000000" pitchFamily="18" charset="-120"/>
                          <a:cs typeface="Calibri" panose="020F0502020204030204" pitchFamily="34" charset="0"/>
                        </a:rPr>
                        <a:t>и</a:t>
                      </a:r>
                      <a:r>
                        <a:rPr lang="en-US" sz="1800">
                          <a:effectLst/>
                          <a:latin typeface="Calibri" panose="020F0502020204030204" pitchFamily="34" charset="0"/>
                          <a:ea typeface="PMingLiU" panose="02020500000000000000" pitchFamily="18" charset="-120"/>
                          <a:cs typeface="Calibri" panose="020F0502020204030204" pitchFamily="34" charset="0"/>
                        </a:rPr>
                        <a:t>н </a:t>
                      </a:r>
                      <a:r>
                        <a:rPr lang="en-US" sz="1800" b="1" u="sng">
                          <a:effectLst/>
                          <a:latin typeface="Calibri" panose="020F0502020204030204" pitchFamily="34" charset="0"/>
                          <a:ea typeface="PMingLiU" panose="02020500000000000000" pitchFamily="18" charset="-120"/>
                          <a:cs typeface="Calibri" panose="020F0502020204030204" pitchFamily="34" charset="0"/>
                        </a:rPr>
                        <a:t>и</a:t>
                      </a:r>
                      <a:r>
                        <a:rPr lang="en-US" sz="1800" u="sng">
                          <a:effectLst/>
                          <a:latin typeface="Calibri" panose="020F0502020204030204" pitchFamily="34" charset="0"/>
                          <a:ea typeface="PMingLiU" panose="02020500000000000000" pitchFamily="18" charset="-120"/>
                          <a:cs typeface="Calibri" panose="020F0502020204030204" pitchFamily="34" charset="0"/>
                        </a:rPr>
                        <a:t>йын ми</a:t>
                      </a:r>
                      <a:r>
                        <a:rPr lang="en-US" sz="1800" b="1" u="sng">
                          <a:effectLst/>
                          <a:latin typeface="Calibri" panose="020F0502020204030204" pitchFamily="34" charset="0"/>
                          <a:ea typeface="PMingLiU" panose="02020500000000000000" pitchFamily="18" charset="-120"/>
                          <a:cs typeface="Calibri" panose="020F0502020204030204" pitchFamily="34" charset="0"/>
                        </a:rPr>
                        <a:t>е</a:t>
                      </a:r>
                      <a:r>
                        <a:rPr lang="en-US" sz="1800" u="sng">
                          <a:effectLst/>
                          <a:latin typeface="Calibri" panose="020F0502020204030204" pitchFamily="34" charset="0"/>
                          <a:ea typeface="PMingLiU" panose="02020500000000000000" pitchFamily="18" charset="-120"/>
                          <a:cs typeface="Calibri" panose="020F0502020204030204" pitchFamily="34" charset="0"/>
                        </a:rPr>
                        <a:t>н</a:t>
                      </a:r>
                      <a:r>
                        <a:rPr lang="en-US" sz="1800">
                          <a:effectLst/>
                          <a:latin typeface="Calibri" panose="020F0502020204030204" pitchFamily="34" charset="0"/>
                          <a:ea typeface="PMingLiU" panose="02020500000000000000" pitchFamily="18" charset="-120"/>
                          <a:cs typeface="Calibri" panose="020F0502020204030204" pitchFamily="34" charset="0"/>
                        </a:rPr>
                        <a:t>. </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800">
                          <a:effectLst/>
                          <a:latin typeface="Calibri" panose="020F0502020204030204" pitchFamily="34" charset="0"/>
                          <a:ea typeface="PMingLiU" panose="02020500000000000000" pitchFamily="18" charset="-120"/>
                          <a:cs typeface="Calibri" panose="020F0502020204030204" pitchFamily="34" charset="0"/>
                        </a:rPr>
                        <a:t>Two dolphins swam up to Petya.</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562502012"/>
                  </a:ext>
                </a:extLst>
              </a:tr>
              <a:tr h="494334">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Пӧртн</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 д</a:t>
                      </a:r>
                      <a:r>
                        <a:rPr lang="en-US" sz="1800" b="1">
                          <a:effectLst/>
                          <a:latin typeface="Calibri" panose="020F0502020204030204" pitchFamily="34" charset="0"/>
                          <a:ea typeface="PMingLiU" panose="02020500000000000000" pitchFamily="18" charset="-120"/>
                          <a:cs typeface="Calibri" panose="020F0502020204030204" pitchFamily="34" charset="0"/>
                        </a:rPr>
                        <a:t>е</a:t>
                      </a:r>
                      <a:r>
                        <a:rPr lang="en-US" sz="1800">
                          <a:effectLst/>
                          <a:latin typeface="Calibri" panose="020F0502020204030204" pitchFamily="34" charset="0"/>
                          <a:ea typeface="PMingLiU" panose="02020500000000000000" pitchFamily="18" charset="-120"/>
                          <a:cs typeface="Calibri" panose="020F0502020204030204" pitchFamily="34" charset="0"/>
                        </a:rPr>
                        <a:t>ке п</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лыдыме машин</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 </a:t>
                      </a:r>
                      <a:r>
                        <a:rPr lang="en-US" sz="1800" u="sng">
                          <a:effectLst/>
                          <a:latin typeface="Calibri" panose="020F0502020204030204" pitchFamily="34" charset="0"/>
                          <a:ea typeface="PMingLiU" panose="02020500000000000000" pitchFamily="18" charset="-120"/>
                          <a:cs typeface="Calibri" panose="020F0502020204030204" pitchFamily="34" charset="0"/>
                        </a:rPr>
                        <a:t>куд</a:t>
                      </a:r>
                      <a:r>
                        <a:rPr lang="en-US" sz="1800" b="1" u="sng">
                          <a:effectLst/>
                          <a:latin typeface="Calibri" panose="020F0502020204030204" pitchFamily="34" charset="0"/>
                          <a:ea typeface="PMingLiU" panose="02020500000000000000" pitchFamily="18" charset="-120"/>
                          <a:cs typeface="Calibri" panose="020F0502020204030204" pitchFamily="34" charset="0"/>
                        </a:rPr>
                        <a:t>а</a:t>
                      </a:r>
                      <a:r>
                        <a:rPr lang="en-US" sz="1800" u="sng">
                          <a:effectLst/>
                          <a:latin typeface="Calibri" panose="020F0502020204030204" pitchFamily="34" charset="0"/>
                          <a:ea typeface="PMingLiU" panose="02020500000000000000" pitchFamily="18" charset="-120"/>
                          <a:cs typeface="Calibri" panose="020F0502020204030204" pitchFamily="34" charset="0"/>
                        </a:rPr>
                        <a:t>л ми</a:t>
                      </a:r>
                      <a:r>
                        <a:rPr lang="en-US" sz="1800" b="1" u="sng">
                          <a:effectLst/>
                          <a:latin typeface="Calibri" panose="020F0502020204030204" pitchFamily="34" charset="0"/>
                          <a:ea typeface="PMingLiU" panose="02020500000000000000" pitchFamily="18" charset="-120"/>
                          <a:cs typeface="Calibri" panose="020F0502020204030204" pitchFamily="34" charset="0"/>
                        </a:rPr>
                        <a:t>е</a:t>
                      </a:r>
                      <a:r>
                        <a:rPr lang="en-US" sz="1800" u="sng">
                          <a:effectLst/>
                          <a:latin typeface="Calibri" panose="020F0502020204030204" pitchFamily="34" charset="0"/>
                          <a:ea typeface="PMingLiU" panose="02020500000000000000" pitchFamily="18" charset="-120"/>
                          <a:cs typeface="Calibri" panose="020F0502020204030204" pitchFamily="34" charset="0"/>
                        </a:rPr>
                        <a:t>н</a:t>
                      </a:r>
                      <a:r>
                        <a:rPr lang="en-US" sz="1800">
                          <a:effectLst/>
                          <a:latin typeface="Calibri" panose="020F0502020204030204" pitchFamily="34" charset="0"/>
                          <a:ea typeface="PMingLiU" panose="02020500000000000000" pitchFamily="18" charset="-120"/>
                          <a:cs typeface="Calibri" panose="020F0502020204030204" pitchFamily="34" charset="0"/>
                        </a:rPr>
                        <a:t>. </a:t>
                      </a:r>
                      <a:endParaRPr lang="en-GB" sz="18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800" dirty="0">
                          <a:effectLst/>
                          <a:latin typeface="Calibri" panose="020F0502020204030204" pitchFamily="34" charset="0"/>
                          <a:ea typeface="PMingLiU" panose="02020500000000000000" pitchFamily="18" charset="-120"/>
                          <a:cs typeface="Calibri" panose="020F0502020204030204" pitchFamily="34" charset="0"/>
                        </a:rPr>
                        <a:t>A strange car drove up to our house.</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719564497"/>
                  </a:ext>
                </a:extLst>
              </a:tr>
            </a:tbl>
          </a:graphicData>
        </a:graphic>
      </p:graphicFrame>
      <p:sp>
        <p:nvSpPr>
          <p:cNvPr id="10" name="TextBox 9">
            <a:extLst>
              <a:ext uri="{FF2B5EF4-FFF2-40B4-BE49-F238E27FC236}">
                <a16:creationId xmlns:a16="http://schemas.microsoft.com/office/drawing/2014/main" id="{E03B52DE-EB04-4571-A8E2-91A987639299}"/>
              </a:ext>
            </a:extLst>
          </p:cNvPr>
          <p:cNvSpPr txBox="1"/>
          <p:nvPr/>
        </p:nvSpPr>
        <p:spPr>
          <a:xfrm>
            <a:off x="8457304" y="4015342"/>
            <a:ext cx="1624404" cy="369332"/>
          </a:xfrm>
          <a:prstGeom prst="rect">
            <a:avLst/>
          </a:prstGeom>
          <a:noFill/>
        </p:spPr>
        <p:txBody>
          <a:bodyPr wrap="square">
            <a:spAutoFit/>
          </a:bodyPr>
          <a:lstStyle/>
          <a:p>
            <a:pPr algn="r"/>
            <a:r>
              <a:rPr lang="en-GB" dirty="0"/>
              <a:t>➤|</a:t>
            </a:r>
          </a:p>
        </p:txBody>
      </p:sp>
    </p:spTree>
    <p:extLst>
      <p:ext uri="{BB962C8B-B14F-4D97-AF65-F5344CB8AC3E}">
        <p14:creationId xmlns:p14="http://schemas.microsoft.com/office/powerpoint/2010/main" val="1021632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D1701-0DBD-4FEA-ADF5-EB56D3AD33F7}"/>
              </a:ext>
            </a:extLst>
          </p:cNvPr>
          <p:cNvSpPr>
            <a:spLocks noGrp="1"/>
          </p:cNvSpPr>
          <p:nvPr>
            <p:ph type="title"/>
          </p:nvPr>
        </p:nvSpPr>
        <p:spPr>
          <a:xfrm>
            <a:off x="898689" y="2766218"/>
            <a:ext cx="10515600" cy="1325563"/>
          </a:xfrm>
        </p:spPr>
        <p:txBody>
          <a:bodyPr/>
          <a:lstStyle/>
          <a:p>
            <a:pPr algn="ctr"/>
            <a:r>
              <a:rPr lang="de-AT" dirty="0"/>
              <a:t>Grammar</a:t>
            </a:r>
            <a:endParaRPr lang="en-GB" dirty="0"/>
          </a:p>
        </p:txBody>
      </p:sp>
      <p:sp>
        <p:nvSpPr>
          <p:cNvPr id="4" name="Footer Placeholder 3">
            <a:extLst>
              <a:ext uri="{FF2B5EF4-FFF2-40B4-BE49-F238E27FC236}">
                <a16:creationId xmlns:a16="http://schemas.microsoft.com/office/drawing/2014/main" id="{6DDD9C91-5DFD-4B48-8ADF-9590BDD60CB0}"/>
              </a:ext>
            </a:extLst>
          </p:cNvPr>
          <p:cNvSpPr>
            <a:spLocks noGrp="1"/>
          </p:cNvSpPr>
          <p:nvPr>
            <p:ph type="ftr" sz="quarter" idx="11"/>
          </p:nvPr>
        </p:nvSpPr>
        <p:spPr/>
        <p:txBody>
          <a:bodyPr/>
          <a:lstStyle/>
          <a:p>
            <a:r>
              <a:rPr lang="en-US" dirty="0"/>
              <a:t>COPIUS – Introduction to Mari – Chapter 36</a:t>
            </a:r>
            <a:endParaRPr lang="en-GB" dirty="0"/>
          </a:p>
        </p:txBody>
      </p:sp>
      <p:sp>
        <p:nvSpPr>
          <p:cNvPr id="5" name="Slide Number Placeholder 4">
            <a:extLst>
              <a:ext uri="{FF2B5EF4-FFF2-40B4-BE49-F238E27FC236}">
                <a16:creationId xmlns:a16="http://schemas.microsoft.com/office/drawing/2014/main" id="{2577AF90-5FD7-4AFC-987E-231894524243}"/>
              </a:ext>
            </a:extLst>
          </p:cNvPr>
          <p:cNvSpPr>
            <a:spLocks noGrp="1"/>
          </p:cNvSpPr>
          <p:nvPr>
            <p:ph type="sldNum" sz="quarter" idx="12"/>
          </p:nvPr>
        </p:nvSpPr>
        <p:spPr/>
        <p:txBody>
          <a:bodyPr/>
          <a:lstStyle/>
          <a:p>
            <a:fld id="{055DE2CD-379D-4002-80ED-F7724F598CF3}" type="slidenum">
              <a:rPr lang="en-GB" smtClean="0"/>
              <a:t>3</a:t>
            </a:fld>
            <a:endParaRPr lang="en-GB" dirty="0"/>
          </a:p>
        </p:txBody>
      </p:sp>
    </p:spTree>
    <p:extLst>
      <p:ext uri="{BB962C8B-B14F-4D97-AF65-F5344CB8AC3E}">
        <p14:creationId xmlns:p14="http://schemas.microsoft.com/office/powerpoint/2010/main" val="19181007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D1701-0DBD-4FEA-ADF5-EB56D3AD33F7}"/>
              </a:ext>
            </a:extLst>
          </p:cNvPr>
          <p:cNvSpPr>
            <a:spLocks noGrp="1"/>
          </p:cNvSpPr>
          <p:nvPr>
            <p:ph type="title"/>
          </p:nvPr>
        </p:nvSpPr>
        <p:spPr>
          <a:xfrm>
            <a:off x="838200" y="2766218"/>
            <a:ext cx="10515600" cy="1325563"/>
          </a:xfrm>
        </p:spPr>
        <p:txBody>
          <a:bodyPr/>
          <a:lstStyle/>
          <a:p>
            <a:pPr algn="ctr"/>
            <a:r>
              <a:rPr lang="de-AT" dirty="0"/>
              <a:t>Text</a:t>
            </a:r>
            <a:endParaRPr lang="en-GB" dirty="0"/>
          </a:p>
        </p:txBody>
      </p:sp>
      <p:sp>
        <p:nvSpPr>
          <p:cNvPr id="4" name="Footer Placeholder 3">
            <a:extLst>
              <a:ext uri="{FF2B5EF4-FFF2-40B4-BE49-F238E27FC236}">
                <a16:creationId xmlns:a16="http://schemas.microsoft.com/office/drawing/2014/main" id="{6DDD9C91-5DFD-4B48-8ADF-9590BDD60CB0}"/>
              </a:ext>
            </a:extLst>
          </p:cNvPr>
          <p:cNvSpPr>
            <a:spLocks noGrp="1"/>
          </p:cNvSpPr>
          <p:nvPr>
            <p:ph type="ftr" sz="quarter" idx="11"/>
          </p:nvPr>
        </p:nvSpPr>
        <p:spPr/>
        <p:txBody>
          <a:bodyPr/>
          <a:lstStyle/>
          <a:p>
            <a:r>
              <a:rPr lang="en-US" dirty="0"/>
              <a:t>COPIUS – Introduction to Mari – Chapter 36</a:t>
            </a:r>
            <a:endParaRPr lang="en-GB" dirty="0"/>
          </a:p>
        </p:txBody>
      </p:sp>
      <p:sp>
        <p:nvSpPr>
          <p:cNvPr id="5" name="Slide Number Placeholder 4">
            <a:extLst>
              <a:ext uri="{FF2B5EF4-FFF2-40B4-BE49-F238E27FC236}">
                <a16:creationId xmlns:a16="http://schemas.microsoft.com/office/drawing/2014/main" id="{2577AF90-5FD7-4AFC-987E-231894524243}"/>
              </a:ext>
            </a:extLst>
          </p:cNvPr>
          <p:cNvSpPr>
            <a:spLocks noGrp="1"/>
          </p:cNvSpPr>
          <p:nvPr>
            <p:ph type="sldNum" sz="quarter" idx="12"/>
          </p:nvPr>
        </p:nvSpPr>
        <p:spPr/>
        <p:txBody>
          <a:bodyPr/>
          <a:lstStyle/>
          <a:p>
            <a:fld id="{055DE2CD-379D-4002-80ED-F7724F598CF3}" type="slidenum">
              <a:rPr lang="en-GB" smtClean="0"/>
              <a:t>30</a:t>
            </a:fld>
            <a:endParaRPr lang="en-GB"/>
          </a:p>
        </p:txBody>
      </p:sp>
    </p:spTree>
    <p:extLst>
      <p:ext uri="{BB962C8B-B14F-4D97-AF65-F5344CB8AC3E}">
        <p14:creationId xmlns:p14="http://schemas.microsoft.com/office/powerpoint/2010/main" val="36766854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4B46D1C1-DC9A-4EE9-9E0C-167CB324898F}"/>
              </a:ext>
            </a:extLst>
          </p:cNvPr>
          <p:cNvSpPr>
            <a:spLocks noGrp="1"/>
          </p:cNvSpPr>
          <p:nvPr>
            <p:ph type="ftr" sz="quarter" idx="11"/>
          </p:nvPr>
        </p:nvSpPr>
        <p:spPr/>
        <p:txBody>
          <a:bodyPr/>
          <a:lstStyle/>
          <a:p>
            <a:r>
              <a:rPr lang="en-US" dirty="0"/>
              <a:t>COPIUS – Introduction to Mari – Chapter 36</a:t>
            </a:r>
            <a:endParaRPr lang="en-GB" dirty="0"/>
          </a:p>
        </p:txBody>
      </p:sp>
      <p:sp>
        <p:nvSpPr>
          <p:cNvPr id="5" name="Slide Number Placeholder 4">
            <a:extLst>
              <a:ext uri="{FF2B5EF4-FFF2-40B4-BE49-F238E27FC236}">
                <a16:creationId xmlns:a16="http://schemas.microsoft.com/office/drawing/2014/main" id="{382F28F6-86BF-419C-B3DC-FFAE9D634475}"/>
              </a:ext>
            </a:extLst>
          </p:cNvPr>
          <p:cNvSpPr>
            <a:spLocks noGrp="1"/>
          </p:cNvSpPr>
          <p:nvPr>
            <p:ph type="sldNum" sz="quarter" idx="12"/>
          </p:nvPr>
        </p:nvSpPr>
        <p:spPr/>
        <p:txBody>
          <a:bodyPr/>
          <a:lstStyle/>
          <a:p>
            <a:fld id="{055DE2CD-379D-4002-80ED-F7724F598CF3}" type="slidenum">
              <a:rPr lang="en-GB" smtClean="0"/>
              <a:t>31</a:t>
            </a:fld>
            <a:endParaRPr lang="en-GB"/>
          </a:p>
        </p:txBody>
      </p:sp>
      <p:pic>
        <p:nvPicPr>
          <p:cNvPr id="6" name="Picture 5">
            <a:extLst>
              <a:ext uri="{FF2B5EF4-FFF2-40B4-BE49-F238E27FC236}">
                <a16:creationId xmlns:a16="http://schemas.microsoft.com/office/drawing/2014/main" id="{9BF5FDD3-DCC7-4E97-BEFF-A4C56DD40A52}"/>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9288" r="11042"/>
          <a:stretch/>
        </p:blipFill>
        <p:spPr bwMode="auto">
          <a:xfrm>
            <a:off x="7797031" y="1454187"/>
            <a:ext cx="3986179" cy="3752515"/>
          </a:xfrm>
          <a:prstGeom prst="rect">
            <a:avLst/>
          </a:prstGeom>
          <a:noFill/>
          <a:ln>
            <a:noFill/>
          </a:ln>
        </p:spPr>
      </p:pic>
      <p:pic>
        <p:nvPicPr>
          <p:cNvPr id="3" name="Picture 2">
            <a:extLst>
              <a:ext uri="{FF2B5EF4-FFF2-40B4-BE49-F238E27FC236}">
                <a16:creationId xmlns:a16="http://schemas.microsoft.com/office/drawing/2014/main" id="{9E980F6B-350B-4868-8D68-B762B84F16AD}"/>
              </a:ext>
            </a:extLst>
          </p:cNvPr>
          <p:cNvPicPr>
            <a:picLocks noChangeAspect="1"/>
          </p:cNvPicPr>
          <p:nvPr/>
        </p:nvPicPr>
        <p:blipFill>
          <a:blip r:embed="rId3"/>
          <a:stretch>
            <a:fillRect/>
          </a:stretch>
        </p:blipFill>
        <p:spPr>
          <a:xfrm>
            <a:off x="408790" y="365125"/>
            <a:ext cx="7191375" cy="5991225"/>
          </a:xfrm>
          <a:prstGeom prst="rect">
            <a:avLst/>
          </a:prstGeom>
        </p:spPr>
      </p:pic>
    </p:spTree>
    <p:extLst>
      <p:ext uri="{BB962C8B-B14F-4D97-AF65-F5344CB8AC3E}">
        <p14:creationId xmlns:p14="http://schemas.microsoft.com/office/powerpoint/2010/main" val="35228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D1701-0DBD-4FEA-ADF5-EB56D3AD33F7}"/>
              </a:ext>
            </a:extLst>
          </p:cNvPr>
          <p:cNvSpPr>
            <a:spLocks noGrp="1"/>
          </p:cNvSpPr>
          <p:nvPr>
            <p:ph type="title"/>
          </p:nvPr>
        </p:nvSpPr>
        <p:spPr>
          <a:xfrm>
            <a:off x="898689" y="2766218"/>
            <a:ext cx="10515600" cy="1325563"/>
          </a:xfrm>
        </p:spPr>
        <p:txBody>
          <a:bodyPr/>
          <a:lstStyle/>
          <a:p>
            <a:pPr algn="ctr"/>
            <a:r>
              <a:rPr lang="de-AT" dirty="0"/>
              <a:t>Exercises</a:t>
            </a:r>
            <a:endParaRPr lang="en-GB" dirty="0"/>
          </a:p>
        </p:txBody>
      </p:sp>
      <p:sp>
        <p:nvSpPr>
          <p:cNvPr id="4" name="Footer Placeholder 3">
            <a:extLst>
              <a:ext uri="{FF2B5EF4-FFF2-40B4-BE49-F238E27FC236}">
                <a16:creationId xmlns:a16="http://schemas.microsoft.com/office/drawing/2014/main" id="{6DDD9C91-5DFD-4B48-8ADF-9590BDD60CB0}"/>
              </a:ext>
            </a:extLst>
          </p:cNvPr>
          <p:cNvSpPr>
            <a:spLocks noGrp="1"/>
          </p:cNvSpPr>
          <p:nvPr>
            <p:ph type="ftr" sz="quarter" idx="11"/>
          </p:nvPr>
        </p:nvSpPr>
        <p:spPr/>
        <p:txBody>
          <a:bodyPr/>
          <a:lstStyle/>
          <a:p>
            <a:r>
              <a:rPr lang="en-US" dirty="0"/>
              <a:t>COPIUS – Introduction to Mari – Chapter 36</a:t>
            </a:r>
            <a:endParaRPr lang="en-GB" dirty="0"/>
          </a:p>
        </p:txBody>
      </p:sp>
      <p:sp>
        <p:nvSpPr>
          <p:cNvPr id="5" name="Slide Number Placeholder 4">
            <a:extLst>
              <a:ext uri="{FF2B5EF4-FFF2-40B4-BE49-F238E27FC236}">
                <a16:creationId xmlns:a16="http://schemas.microsoft.com/office/drawing/2014/main" id="{2577AF90-5FD7-4AFC-987E-231894524243}"/>
              </a:ext>
            </a:extLst>
          </p:cNvPr>
          <p:cNvSpPr>
            <a:spLocks noGrp="1"/>
          </p:cNvSpPr>
          <p:nvPr>
            <p:ph type="sldNum" sz="quarter" idx="12"/>
          </p:nvPr>
        </p:nvSpPr>
        <p:spPr/>
        <p:txBody>
          <a:bodyPr/>
          <a:lstStyle/>
          <a:p>
            <a:fld id="{055DE2CD-379D-4002-80ED-F7724F598CF3}" type="slidenum">
              <a:rPr lang="en-GB" smtClean="0"/>
              <a:t>32</a:t>
            </a:fld>
            <a:endParaRPr lang="en-GB"/>
          </a:p>
        </p:txBody>
      </p:sp>
    </p:spTree>
    <p:extLst>
      <p:ext uri="{BB962C8B-B14F-4D97-AF65-F5344CB8AC3E}">
        <p14:creationId xmlns:p14="http://schemas.microsoft.com/office/powerpoint/2010/main" val="38011954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82FC7F12-A3B5-4356-A357-ADC03AAACEAA}"/>
              </a:ext>
            </a:extLst>
          </p:cNvPr>
          <p:cNvSpPr>
            <a:spLocks noGrp="1"/>
          </p:cNvSpPr>
          <p:nvPr>
            <p:ph type="ftr" sz="quarter" idx="11"/>
          </p:nvPr>
        </p:nvSpPr>
        <p:spPr/>
        <p:txBody>
          <a:bodyPr/>
          <a:lstStyle/>
          <a:p>
            <a:r>
              <a:rPr lang="en-US" dirty="0"/>
              <a:t>COPIUS – Introduction to Mari – Chapter 36</a:t>
            </a:r>
            <a:endParaRPr lang="en-GB" dirty="0"/>
          </a:p>
        </p:txBody>
      </p:sp>
      <p:sp>
        <p:nvSpPr>
          <p:cNvPr id="5" name="Slide Number Placeholder 4">
            <a:extLst>
              <a:ext uri="{FF2B5EF4-FFF2-40B4-BE49-F238E27FC236}">
                <a16:creationId xmlns:a16="http://schemas.microsoft.com/office/drawing/2014/main" id="{2A592764-6347-4C80-8AFB-D3A44A42ECCC}"/>
              </a:ext>
            </a:extLst>
          </p:cNvPr>
          <p:cNvSpPr>
            <a:spLocks noGrp="1"/>
          </p:cNvSpPr>
          <p:nvPr>
            <p:ph type="sldNum" sz="quarter" idx="12"/>
          </p:nvPr>
        </p:nvSpPr>
        <p:spPr/>
        <p:txBody>
          <a:bodyPr/>
          <a:lstStyle/>
          <a:p>
            <a:fld id="{055DE2CD-379D-4002-80ED-F7724F598CF3}" type="slidenum">
              <a:rPr lang="en-GB" smtClean="0"/>
              <a:t>33</a:t>
            </a:fld>
            <a:endParaRPr lang="en-GB"/>
          </a:p>
        </p:txBody>
      </p:sp>
      <p:sp>
        <p:nvSpPr>
          <p:cNvPr id="7" name="TextBox 6">
            <a:extLst>
              <a:ext uri="{FF2B5EF4-FFF2-40B4-BE49-F238E27FC236}">
                <a16:creationId xmlns:a16="http://schemas.microsoft.com/office/drawing/2014/main" id="{64E0F80B-8AFE-414F-BFD3-E1FD6DB34110}"/>
              </a:ext>
            </a:extLst>
          </p:cNvPr>
          <p:cNvSpPr txBox="1"/>
          <p:nvPr/>
        </p:nvSpPr>
        <p:spPr>
          <a:xfrm>
            <a:off x="5776686" y="5767685"/>
            <a:ext cx="5577114" cy="369332"/>
          </a:xfrm>
          <a:prstGeom prst="rect">
            <a:avLst/>
          </a:prstGeom>
          <a:noFill/>
        </p:spPr>
        <p:txBody>
          <a:bodyPr wrap="square">
            <a:spAutoFit/>
          </a:bodyPr>
          <a:lstStyle/>
          <a:p>
            <a:pPr algn="r">
              <a:spcAft>
                <a:spcPts val="1200"/>
              </a:spcAft>
            </a:pPr>
            <a:r>
              <a:rPr lang="en-US" sz="1800" u="sng" dirty="0">
                <a:solidFill>
                  <a:srgbClr val="0000FF"/>
                </a:solidFill>
                <a:effectLst/>
                <a:latin typeface="Calibri" panose="020F0502020204030204" pitchFamily="34" charset="0"/>
                <a:ea typeface="PMingLiU" panose="02020500000000000000" pitchFamily="18" charset="-120"/>
                <a:cs typeface="Calibri" panose="020F0502020204030204" pitchFamily="34" charset="0"/>
                <a:hlinkClick r:id="rId3"/>
              </a:rPr>
              <a:t>www.youtube.com/watch?v=HrDMSIoPaps</a:t>
            </a:r>
            <a:endParaRPr lang="en-GB" sz="1800" dirty="0">
              <a:effectLst/>
              <a:latin typeface="Calibri" panose="020F0502020204030204" pitchFamily="34" charset="0"/>
              <a:ea typeface="PMingLiU" panose="02020500000000000000" pitchFamily="18" charset="-120"/>
              <a:cs typeface="Lucida Grande"/>
            </a:endParaRPr>
          </a:p>
        </p:txBody>
      </p:sp>
      <p:sp>
        <p:nvSpPr>
          <p:cNvPr id="8" name="Content Placeholder 2">
            <a:extLst>
              <a:ext uri="{FF2B5EF4-FFF2-40B4-BE49-F238E27FC236}">
                <a16:creationId xmlns:a16="http://schemas.microsoft.com/office/drawing/2014/main" id="{CA59DA42-AFBE-400D-8A88-9CAAC2ED35E8}"/>
              </a:ext>
            </a:extLst>
          </p:cNvPr>
          <p:cNvSpPr>
            <a:spLocks noGrp="1"/>
          </p:cNvSpPr>
          <p:nvPr>
            <p:ph idx="1"/>
          </p:nvPr>
        </p:nvSpPr>
        <p:spPr>
          <a:xfrm>
            <a:off x="838200" y="365125"/>
            <a:ext cx="10515600" cy="782856"/>
          </a:xfrm>
        </p:spPr>
        <p:txBody>
          <a:bodyPr>
            <a:normAutofit/>
          </a:bodyPr>
          <a:lstStyle/>
          <a:p>
            <a:pPr marL="0" indent="0">
              <a:buNone/>
            </a:pPr>
            <a:r>
              <a:rPr lang="en-US" sz="3000" b="1" dirty="0">
                <a:latin typeface="Calibri" panose="020F0502020204030204" pitchFamily="34" charset="0"/>
                <a:ea typeface="PMingLiU" panose="02020500000000000000" pitchFamily="18" charset="-120"/>
                <a:cs typeface="Calibri" panose="020F0502020204030204" pitchFamily="34" charset="0"/>
              </a:rPr>
              <a:t>22.</a:t>
            </a:r>
          </a:p>
          <a:p>
            <a:pPr marL="0" indent="0">
              <a:buNone/>
            </a:pPr>
            <a:endParaRPr lang="en-US" sz="3000" b="1" dirty="0">
              <a:effectLst/>
              <a:latin typeface="Calibri" panose="020F0502020204030204" pitchFamily="34" charset="0"/>
              <a:ea typeface="PMingLiU" panose="02020500000000000000" pitchFamily="18" charset="-120"/>
              <a:cs typeface="Calibri" panose="020F0502020204030204" pitchFamily="34" charset="0"/>
            </a:endParaRPr>
          </a:p>
          <a:p>
            <a:pPr marL="0" indent="0">
              <a:buNone/>
            </a:pPr>
            <a:endParaRPr lang="en-GB" sz="3000" dirty="0"/>
          </a:p>
          <a:p>
            <a:pPr marL="0" indent="0">
              <a:buNone/>
            </a:pPr>
            <a:endParaRPr lang="en-GB" sz="3000" dirty="0"/>
          </a:p>
        </p:txBody>
      </p:sp>
      <p:pic>
        <p:nvPicPr>
          <p:cNvPr id="2" name="Online Media 1" title="Mari cuisine">
            <a:hlinkClick r:id="" action="ppaction://media"/>
            <a:extLst>
              <a:ext uri="{FF2B5EF4-FFF2-40B4-BE49-F238E27FC236}">
                <a16:creationId xmlns:a16="http://schemas.microsoft.com/office/drawing/2014/main" id="{2BADF8EE-B237-4152-80ED-B7B7DAC7D2F9}"/>
              </a:ext>
            </a:extLst>
          </p:cNvPr>
          <p:cNvPicPr>
            <a:picLocks noRot="1" noChangeAspect="1"/>
          </p:cNvPicPr>
          <p:nvPr>
            <a:videoFile r:link="rId1"/>
          </p:nvPr>
        </p:nvPicPr>
        <p:blipFill>
          <a:blip r:embed="rId4"/>
          <a:stretch>
            <a:fillRect/>
          </a:stretch>
        </p:blipFill>
        <p:spPr>
          <a:xfrm>
            <a:off x="3108597" y="1147981"/>
            <a:ext cx="5974805" cy="4481104"/>
          </a:xfrm>
          <a:prstGeom prst="rect">
            <a:avLst/>
          </a:prstGeom>
        </p:spPr>
      </p:pic>
    </p:spTree>
    <p:extLst>
      <p:ext uri="{BB962C8B-B14F-4D97-AF65-F5344CB8AC3E}">
        <p14:creationId xmlns:p14="http://schemas.microsoft.com/office/powerpoint/2010/main" val="3404732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82FC7F12-A3B5-4356-A357-ADC03AAACEAA}"/>
              </a:ext>
            </a:extLst>
          </p:cNvPr>
          <p:cNvSpPr>
            <a:spLocks noGrp="1"/>
          </p:cNvSpPr>
          <p:nvPr>
            <p:ph type="ftr" sz="quarter" idx="11"/>
          </p:nvPr>
        </p:nvSpPr>
        <p:spPr/>
        <p:txBody>
          <a:bodyPr/>
          <a:lstStyle/>
          <a:p>
            <a:r>
              <a:rPr lang="en-US" dirty="0"/>
              <a:t>COPIUS – Introduction to Mari – Chapter 36</a:t>
            </a:r>
            <a:endParaRPr lang="en-GB" dirty="0"/>
          </a:p>
        </p:txBody>
      </p:sp>
      <p:sp>
        <p:nvSpPr>
          <p:cNvPr id="5" name="Slide Number Placeholder 4">
            <a:extLst>
              <a:ext uri="{FF2B5EF4-FFF2-40B4-BE49-F238E27FC236}">
                <a16:creationId xmlns:a16="http://schemas.microsoft.com/office/drawing/2014/main" id="{2A592764-6347-4C80-8AFB-D3A44A42ECCC}"/>
              </a:ext>
            </a:extLst>
          </p:cNvPr>
          <p:cNvSpPr>
            <a:spLocks noGrp="1"/>
          </p:cNvSpPr>
          <p:nvPr>
            <p:ph type="sldNum" sz="quarter" idx="12"/>
          </p:nvPr>
        </p:nvSpPr>
        <p:spPr/>
        <p:txBody>
          <a:bodyPr/>
          <a:lstStyle/>
          <a:p>
            <a:fld id="{055DE2CD-379D-4002-80ED-F7724F598CF3}" type="slidenum">
              <a:rPr lang="en-GB" smtClean="0"/>
              <a:t>34</a:t>
            </a:fld>
            <a:endParaRPr lang="en-GB"/>
          </a:p>
        </p:txBody>
      </p:sp>
      <p:pic>
        <p:nvPicPr>
          <p:cNvPr id="7" name="Picture 6">
            <a:extLst>
              <a:ext uri="{FF2B5EF4-FFF2-40B4-BE49-F238E27FC236}">
                <a16:creationId xmlns:a16="http://schemas.microsoft.com/office/drawing/2014/main" id="{7A5AA68E-FE64-4200-8D4E-21838AECACF2}"/>
              </a:ext>
            </a:extLst>
          </p:cNvPr>
          <p:cNvPicPr>
            <a:picLocks noChangeAspect="1"/>
          </p:cNvPicPr>
          <p:nvPr/>
        </p:nvPicPr>
        <p:blipFill>
          <a:blip r:embed="rId3"/>
          <a:stretch>
            <a:fillRect/>
          </a:stretch>
        </p:blipFill>
        <p:spPr>
          <a:xfrm>
            <a:off x="2528887" y="1847850"/>
            <a:ext cx="7134225" cy="3162300"/>
          </a:xfrm>
          <a:prstGeom prst="rect">
            <a:avLst/>
          </a:prstGeom>
        </p:spPr>
      </p:pic>
    </p:spTree>
    <p:extLst>
      <p:ext uri="{BB962C8B-B14F-4D97-AF65-F5344CB8AC3E}">
        <p14:creationId xmlns:p14="http://schemas.microsoft.com/office/powerpoint/2010/main" val="2945115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1–2</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en-GB" sz="3600" u="sng" dirty="0">
                <a:latin typeface="Calibri" panose="020F0502020204030204" pitchFamily="34" charset="0"/>
                <a:ea typeface="Times New Roman" panose="02020603050405020304" pitchFamily="18" charset="0"/>
                <a:cs typeface="Calibri" panose="020F0502020204030204" pitchFamily="34" charset="0"/>
              </a:rPr>
              <a:t>The particles </a:t>
            </a:r>
            <a:r>
              <a:rPr lang="en-GB" sz="3600" b="1" u="sng" dirty="0" err="1">
                <a:latin typeface="Calibri" panose="020F0502020204030204" pitchFamily="34" charset="0"/>
                <a:ea typeface="Times New Roman" panose="02020603050405020304" pitchFamily="18" charset="0"/>
                <a:cs typeface="Calibri" panose="020F0502020204030204" pitchFamily="34" charset="0"/>
              </a:rPr>
              <a:t>ы</a:t>
            </a:r>
            <a:r>
              <a:rPr lang="en-GB" sz="3600" u="sng" dirty="0" err="1">
                <a:latin typeface="Calibri" panose="020F0502020204030204" pitchFamily="34" charset="0"/>
                <a:ea typeface="Times New Roman" panose="02020603050405020304" pitchFamily="18" charset="0"/>
                <a:cs typeface="Calibri" panose="020F0502020204030204" pitchFamily="34" charset="0"/>
              </a:rPr>
              <a:t>л’е</a:t>
            </a:r>
            <a:r>
              <a:rPr lang="en-GB" sz="3600" u="sng" dirty="0">
                <a:latin typeface="Calibri" panose="020F0502020204030204" pitchFamily="34" charset="0"/>
                <a:ea typeface="Times New Roman" panose="02020603050405020304" pitchFamily="18" charset="0"/>
                <a:cs typeface="Calibri" panose="020F0502020204030204" pitchFamily="34" charset="0"/>
              </a:rPr>
              <a:t> and </a:t>
            </a:r>
            <a:r>
              <a:rPr lang="en-GB" sz="3600" u="sng" dirty="0" err="1">
                <a:latin typeface="Calibri" panose="020F0502020204030204" pitchFamily="34" charset="0"/>
                <a:ea typeface="Times New Roman" panose="02020603050405020304" pitchFamily="18" charset="0"/>
                <a:cs typeface="Calibri" panose="020F0502020204030204" pitchFamily="34" charset="0"/>
              </a:rPr>
              <a:t>улм</a:t>
            </a:r>
            <a:r>
              <a:rPr lang="en-GB" sz="3600" b="1" u="sng" dirty="0" err="1">
                <a:latin typeface="Calibri" panose="020F0502020204030204" pitchFamily="34" charset="0"/>
                <a:ea typeface="Times New Roman" panose="02020603050405020304" pitchFamily="18" charset="0"/>
                <a:cs typeface="Calibri" panose="020F0502020204030204" pitchFamily="34" charset="0"/>
              </a:rPr>
              <a:t>а</a:t>
            </a:r>
            <a:r>
              <a:rPr lang="en-GB" sz="3600" u="sng" dirty="0" err="1">
                <a:latin typeface="Calibri" panose="020F0502020204030204" pitchFamily="34" charset="0"/>
                <a:ea typeface="Times New Roman" panose="02020603050405020304" pitchFamily="18" charset="0"/>
                <a:cs typeface="Calibri" panose="020F0502020204030204" pitchFamily="34" charset="0"/>
              </a:rPr>
              <a:t>ш</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4</a:t>
            </a:fld>
            <a:endParaRPr lang="en-GB"/>
          </a:p>
        </p:txBody>
      </p:sp>
      <p:sp>
        <p:nvSpPr>
          <p:cNvPr id="12" name="Content Placeholder 2">
            <a:extLst>
              <a:ext uri="{FF2B5EF4-FFF2-40B4-BE49-F238E27FC236}">
                <a16:creationId xmlns:a16="http://schemas.microsoft.com/office/drawing/2014/main" id="{E7617D78-2C53-4E22-97D1-E04188EB71A5}"/>
              </a:ext>
            </a:extLst>
          </p:cNvPr>
          <p:cNvSpPr txBox="1">
            <a:spLocks/>
          </p:cNvSpPr>
          <p:nvPr/>
        </p:nvSpPr>
        <p:spPr>
          <a:xfrm>
            <a:off x="838200" y="1457326"/>
            <a:ext cx="10515600" cy="48980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a:t>a) Compound past tenses (indicative)</a:t>
            </a:r>
          </a:p>
        </p:txBody>
      </p:sp>
      <p:graphicFrame>
        <p:nvGraphicFramePr>
          <p:cNvPr id="6" name="Table 5">
            <a:extLst>
              <a:ext uri="{FF2B5EF4-FFF2-40B4-BE49-F238E27FC236}">
                <a16:creationId xmlns:a16="http://schemas.microsoft.com/office/drawing/2014/main" id="{559FBC5C-DADA-44A6-8165-6A66E71E9D86}"/>
              </a:ext>
            </a:extLst>
          </p:cNvPr>
          <p:cNvGraphicFramePr>
            <a:graphicFrameLocks noGrp="1"/>
          </p:cNvGraphicFramePr>
          <p:nvPr>
            <p:extLst>
              <p:ext uri="{D42A27DB-BD31-4B8C-83A1-F6EECF244321}">
                <p14:modId xmlns:p14="http://schemas.microsoft.com/office/powerpoint/2010/main" val="3585949523"/>
              </p:ext>
            </p:extLst>
          </p:nvPr>
        </p:nvGraphicFramePr>
        <p:xfrm>
          <a:off x="742277" y="2220628"/>
          <a:ext cx="10983559" cy="3480925"/>
        </p:xfrm>
        <a:graphic>
          <a:graphicData uri="http://schemas.openxmlformats.org/drawingml/2006/table">
            <a:tbl>
              <a:tblPr firstRow="1" firstCol="1" bandRow="1">
                <a:tableStyleId>{5940675A-B579-460E-94D1-54222C63F5DA}</a:tableStyleId>
              </a:tblPr>
              <a:tblGrid>
                <a:gridCol w="1086523">
                  <a:extLst>
                    <a:ext uri="{9D8B030D-6E8A-4147-A177-3AD203B41FA5}">
                      <a16:colId xmlns:a16="http://schemas.microsoft.com/office/drawing/2014/main" val="3235942303"/>
                    </a:ext>
                  </a:extLst>
                </a:gridCol>
                <a:gridCol w="2474259">
                  <a:extLst>
                    <a:ext uri="{9D8B030D-6E8A-4147-A177-3AD203B41FA5}">
                      <a16:colId xmlns:a16="http://schemas.microsoft.com/office/drawing/2014/main" val="51259183"/>
                    </a:ext>
                  </a:extLst>
                </a:gridCol>
                <a:gridCol w="2474259">
                  <a:extLst>
                    <a:ext uri="{9D8B030D-6E8A-4147-A177-3AD203B41FA5}">
                      <a16:colId xmlns:a16="http://schemas.microsoft.com/office/drawing/2014/main" val="3389357737"/>
                    </a:ext>
                  </a:extLst>
                </a:gridCol>
                <a:gridCol w="2474259">
                  <a:extLst>
                    <a:ext uri="{9D8B030D-6E8A-4147-A177-3AD203B41FA5}">
                      <a16:colId xmlns:a16="http://schemas.microsoft.com/office/drawing/2014/main" val="1622083953"/>
                    </a:ext>
                  </a:extLst>
                </a:gridCol>
                <a:gridCol w="2474259">
                  <a:extLst>
                    <a:ext uri="{9D8B030D-6E8A-4147-A177-3AD203B41FA5}">
                      <a16:colId xmlns:a16="http://schemas.microsoft.com/office/drawing/2014/main" val="2671090902"/>
                    </a:ext>
                  </a:extLst>
                </a:gridCol>
              </a:tblGrid>
              <a:tr h="497275">
                <a:tc>
                  <a:txBody>
                    <a:bodyPr/>
                    <a:lstStyle/>
                    <a:p>
                      <a:pPr algn="ctr"/>
                      <a:r>
                        <a:rPr lang="en-US" sz="2400" dirty="0">
                          <a:effectLst/>
                          <a:latin typeface="Calibri" panose="020F0502020204030204" pitchFamily="34" charset="0"/>
                          <a:ea typeface="PMingLiU" panose="02020500000000000000" pitchFamily="18" charset="-120"/>
                          <a:cs typeface="Lucida Grande"/>
                        </a:rPr>
                        <a:t> </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I</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381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II</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III</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IV</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89121360"/>
                  </a:ext>
                </a:extLst>
              </a:tr>
              <a:tr h="497275">
                <a:tc>
                  <a:txBody>
                    <a:bodyPr/>
                    <a:lstStyle/>
                    <a:p>
                      <a:pPr algn="ctr"/>
                      <a:r>
                        <a:rPr lang="en-US" sz="2400" b="1" dirty="0">
                          <a:effectLst/>
                          <a:latin typeface="Calibri" panose="020F0502020204030204" pitchFamily="34" charset="0"/>
                          <a:ea typeface="PMingLiU" panose="02020500000000000000" pitchFamily="18" charset="-120"/>
                          <a:cs typeface="Calibri" panose="020F0502020204030204" pitchFamily="34" charset="0"/>
                        </a:rPr>
                        <a:t>1Sg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a:r>
                        <a:rPr lang="en-US" sz="2400" dirty="0" err="1">
                          <a:effectLst/>
                          <a:latin typeface="Calibri" panose="020F0502020204030204" pitchFamily="34" charset="0"/>
                          <a:ea typeface="PMingLiU" panose="02020500000000000000" pitchFamily="18" charset="-120"/>
                          <a:cs typeface="Times New Roman" panose="02020603050405020304" pitchFamily="18" charset="0"/>
                        </a:rPr>
                        <a:t>воз</a:t>
                      </a:r>
                      <a:r>
                        <a:rPr lang="en-US" sz="2400" b="1" dirty="0" err="1">
                          <a:effectLst/>
                          <a:latin typeface="Calibri" panose="020F0502020204030204" pitchFamily="34" charset="0"/>
                          <a:ea typeface="PMingLiU" panose="02020500000000000000" pitchFamily="18" charset="-120"/>
                          <a:cs typeface="Times New Roman" panose="02020603050405020304" pitchFamily="18" charset="0"/>
                        </a:rPr>
                        <a:t>е</a:t>
                      </a:r>
                      <a:r>
                        <a:rPr lang="en-US" sz="2400" dirty="0" err="1">
                          <a:effectLst/>
                          <a:latin typeface="Calibri" panose="020F0502020204030204" pitchFamily="34" charset="0"/>
                          <a:ea typeface="PMingLiU" panose="02020500000000000000" pitchFamily="18" charset="-120"/>
                          <a:cs typeface="Times New Roman" panose="02020603050405020304" pitchFamily="18" charset="0"/>
                        </a:rPr>
                        <a:t>м</a:t>
                      </a:r>
                      <a:r>
                        <a:rPr lang="en-US" sz="2400" dirty="0">
                          <a:effectLst/>
                          <a:latin typeface="Calibri" panose="020F0502020204030204" pitchFamily="34" charset="0"/>
                          <a:ea typeface="PMingLiU" panose="02020500000000000000" pitchFamily="18" charset="-120"/>
                          <a:cs typeface="Times New Roman" panose="02020603050405020304" pitchFamily="18" charset="0"/>
                        </a:rPr>
                        <a:t> </a:t>
                      </a:r>
                      <a:r>
                        <a:rPr lang="en-US" sz="2400" b="1" dirty="0" err="1">
                          <a:effectLst/>
                          <a:latin typeface="Calibri" panose="020F0502020204030204" pitchFamily="34" charset="0"/>
                          <a:ea typeface="PMingLiU" panose="02020500000000000000" pitchFamily="18" charset="-120"/>
                          <a:cs typeface="Calibri" panose="020F0502020204030204" pitchFamily="34" charset="0"/>
                        </a:rPr>
                        <a:t>ы</a:t>
                      </a:r>
                      <a:r>
                        <a:rPr lang="en-US" sz="240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algn="ctr"/>
                      <a:r>
                        <a:rPr lang="en-US" sz="2400">
                          <a:effectLst/>
                          <a:latin typeface="Calibri" panose="020F0502020204030204" pitchFamily="34" charset="0"/>
                          <a:ea typeface="PMingLiU" panose="02020500000000000000" pitchFamily="18" charset="-120"/>
                          <a:cs typeface="Times New Roman" panose="02020603050405020304" pitchFamily="18" charset="0"/>
                        </a:rPr>
                        <a:t>воз</a:t>
                      </a:r>
                      <a:r>
                        <a:rPr lang="en-US" sz="2400" b="1">
                          <a:effectLst/>
                          <a:latin typeface="Calibri" panose="020F0502020204030204" pitchFamily="34" charset="0"/>
                          <a:ea typeface="PMingLiU" panose="02020500000000000000" pitchFamily="18" charset="-120"/>
                          <a:cs typeface="Times New Roman" panose="02020603050405020304" pitchFamily="18" charset="0"/>
                        </a:rPr>
                        <a:t>е</a:t>
                      </a:r>
                      <a:r>
                        <a:rPr lang="en-GB" sz="2400">
                          <a:effectLst/>
                          <a:latin typeface="Calibri" panose="020F0502020204030204" pitchFamily="34" charset="0"/>
                          <a:ea typeface="PMingLiU" panose="02020500000000000000" pitchFamily="18" charset="-120"/>
                          <a:cs typeface="Times New Roman" panose="02020603050405020304" pitchFamily="18" charset="0"/>
                        </a:rPr>
                        <a:t>м</a:t>
                      </a:r>
                      <a:r>
                        <a:rPr lang="en-US" sz="2400">
                          <a:effectLst/>
                          <a:latin typeface="Calibri" panose="020F0502020204030204" pitchFamily="34" charset="0"/>
                          <a:ea typeface="PMingLiU" panose="02020500000000000000" pitchFamily="18" charset="-120"/>
                          <a:cs typeface="Times New Roman" panose="02020603050405020304" pitchFamily="18" charset="0"/>
                        </a:rPr>
                        <a:t> улм</a:t>
                      </a:r>
                      <a:r>
                        <a:rPr lang="en-US" sz="2400" b="1">
                          <a:effectLst/>
                          <a:latin typeface="Calibri" panose="020F0502020204030204" pitchFamily="34" charset="0"/>
                          <a:ea typeface="PMingLiU" panose="02020500000000000000" pitchFamily="18" charset="-120"/>
                          <a:cs typeface="Times New Roman" panose="02020603050405020304" pitchFamily="18" charset="0"/>
                        </a:rPr>
                        <a:t>а</a:t>
                      </a:r>
                      <a:r>
                        <a:rPr lang="en-US" sz="2400">
                          <a:effectLst/>
                          <a:latin typeface="Calibri" panose="020F0502020204030204" pitchFamily="34" charset="0"/>
                          <a:ea typeface="PMingLiU" panose="02020500000000000000" pitchFamily="18" charset="-120"/>
                          <a:cs typeface="Times New Roman" panose="02020603050405020304" pitchFamily="18" charset="0"/>
                        </a:rPr>
                        <a:t>ш</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T w="38100" cap="flat" cmpd="sng" algn="ctr">
                      <a:solidFill>
                        <a:schemeClr val="tx1"/>
                      </a:solidFill>
                      <a:prstDash val="solid"/>
                      <a:round/>
                      <a:headEnd type="none" w="med" len="med"/>
                      <a:tailEnd type="none" w="med" len="med"/>
                    </a:lnT>
                  </a:tcPr>
                </a:tc>
                <a:tc>
                  <a:txBody>
                    <a:bodyPr/>
                    <a:lstStyle/>
                    <a:p>
                      <a:pPr algn="ctr"/>
                      <a:r>
                        <a:rPr lang="en-US" sz="2400">
                          <a:effectLst/>
                          <a:latin typeface="Calibri" panose="020F0502020204030204" pitchFamily="34" charset="0"/>
                          <a:ea typeface="PMingLiU" panose="02020500000000000000" pitchFamily="18" charset="-120"/>
                          <a:cs typeface="Times New Roman" panose="02020603050405020304" pitchFamily="18" charset="0"/>
                        </a:rPr>
                        <a:t>возен</a:t>
                      </a:r>
                      <a:r>
                        <a:rPr lang="en-US" sz="2400" b="1">
                          <a:effectLst/>
                          <a:latin typeface="Calibri" panose="020F0502020204030204" pitchFamily="34" charset="0"/>
                          <a:ea typeface="PMingLiU" panose="02020500000000000000" pitchFamily="18" charset="-120"/>
                          <a:cs typeface="Times New Roman" panose="02020603050405020304" pitchFamily="18" charset="0"/>
                        </a:rPr>
                        <a:t>а</a:t>
                      </a:r>
                      <a:r>
                        <a:rPr lang="en-US" sz="2400">
                          <a:effectLst/>
                          <a:latin typeface="Calibri" panose="020F0502020204030204" pitchFamily="34" charset="0"/>
                          <a:ea typeface="PMingLiU" panose="02020500000000000000" pitchFamily="18" charset="-120"/>
                          <a:cs typeface="Times New Roman" panose="02020603050405020304" pitchFamily="18" charset="0"/>
                        </a:rPr>
                        <a:t>м </a:t>
                      </a:r>
                      <a:r>
                        <a:rPr lang="en-US" sz="2400" b="1">
                          <a:effectLst/>
                          <a:latin typeface="Calibri" panose="020F0502020204030204" pitchFamily="34" charset="0"/>
                          <a:ea typeface="PMingLiU" panose="02020500000000000000" pitchFamily="18" charset="-120"/>
                          <a:cs typeface="Calibri" panose="020F0502020204030204" pitchFamily="34" charset="0"/>
                        </a:rPr>
                        <a:t>ы</a:t>
                      </a:r>
                      <a:r>
                        <a:rPr lang="en-US" sz="2400">
                          <a:effectLst/>
                          <a:latin typeface="Calibri" panose="020F0502020204030204" pitchFamily="34" charset="0"/>
                          <a:ea typeface="PMingLiU" panose="02020500000000000000" pitchFamily="18" charset="-120"/>
                          <a:cs typeface="Calibri" panose="020F0502020204030204" pitchFamily="34" charset="0"/>
                        </a:rPr>
                        <a:t>л’е</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T w="38100" cap="flat" cmpd="sng" algn="ctr">
                      <a:solidFill>
                        <a:schemeClr val="tx1"/>
                      </a:solidFill>
                      <a:prstDash val="solid"/>
                      <a:round/>
                      <a:headEnd type="none" w="med" len="med"/>
                      <a:tailEnd type="none" w="med" len="med"/>
                    </a:lnT>
                  </a:tcPr>
                </a:tc>
                <a:tc>
                  <a:txBody>
                    <a:bodyPr/>
                    <a:lstStyle/>
                    <a:p>
                      <a:pPr algn="ctr"/>
                      <a:r>
                        <a:rPr lang="en-US" sz="2400">
                          <a:effectLst/>
                          <a:latin typeface="Calibri" panose="020F0502020204030204" pitchFamily="34" charset="0"/>
                          <a:ea typeface="PMingLiU" panose="02020500000000000000" pitchFamily="18" charset="-120"/>
                          <a:cs typeface="Times New Roman" panose="02020603050405020304" pitchFamily="18" charset="0"/>
                        </a:rPr>
                        <a:t>возен</a:t>
                      </a:r>
                      <a:r>
                        <a:rPr lang="en-US" sz="2400" b="1">
                          <a:effectLst/>
                          <a:latin typeface="Calibri" panose="020F0502020204030204" pitchFamily="34" charset="0"/>
                          <a:ea typeface="PMingLiU" panose="02020500000000000000" pitchFamily="18" charset="-120"/>
                          <a:cs typeface="Times New Roman" panose="02020603050405020304" pitchFamily="18" charset="0"/>
                        </a:rPr>
                        <a:t>а</a:t>
                      </a:r>
                      <a:r>
                        <a:rPr lang="en-US" sz="2400">
                          <a:effectLst/>
                          <a:latin typeface="Calibri" panose="020F0502020204030204" pitchFamily="34" charset="0"/>
                          <a:ea typeface="PMingLiU" panose="02020500000000000000" pitchFamily="18" charset="-120"/>
                          <a:cs typeface="Times New Roman" panose="02020603050405020304" pitchFamily="18" charset="0"/>
                        </a:rPr>
                        <a:t>м улм</a:t>
                      </a:r>
                      <a:r>
                        <a:rPr lang="en-US" sz="2400" b="1">
                          <a:effectLst/>
                          <a:latin typeface="Calibri" panose="020F0502020204030204" pitchFamily="34" charset="0"/>
                          <a:ea typeface="PMingLiU" panose="02020500000000000000" pitchFamily="18" charset="-120"/>
                          <a:cs typeface="Times New Roman" panose="02020603050405020304" pitchFamily="18" charset="0"/>
                        </a:rPr>
                        <a:t>а</a:t>
                      </a:r>
                      <a:r>
                        <a:rPr lang="en-US" sz="2400">
                          <a:effectLst/>
                          <a:latin typeface="Calibri" panose="020F0502020204030204" pitchFamily="34" charset="0"/>
                          <a:ea typeface="PMingLiU" panose="02020500000000000000" pitchFamily="18" charset="-120"/>
                          <a:cs typeface="Times New Roman" panose="02020603050405020304" pitchFamily="18" charset="0"/>
                        </a:rPr>
                        <a:t>ш</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829493850"/>
                  </a:ext>
                </a:extLst>
              </a:tr>
              <a:tr h="497275">
                <a:tc>
                  <a:txBody>
                    <a:bodyPr/>
                    <a:lstStyle/>
                    <a:p>
                      <a:pPr algn="ctr"/>
                      <a:r>
                        <a:rPr lang="en-US" sz="2400" b="1">
                          <a:effectLst/>
                          <a:latin typeface="Calibri" panose="020F0502020204030204" pitchFamily="34" charset="0"/>
                          <a:ea typeface="PMingLiU" panose="02020500000000000000" pitchFamily="18" charset="-120"/>
                          <a:cs typeface="Calibri" panose="020F0502020204030204" pitchFamily="34" charset="0"/>
                        </a:rPr>
                        <a:t>2Sg</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a:r>
                        <a:rPr lang="en-US" sz="2400" dirty="0" err="1">
                          <a:effectLst/>
                          <a:latin typeface="Calibri" panose="020F0502020204030204" pitchFamily="34" charset="0"/>
                          <a:ea typeface="PMingLiU" panose="02020500000000000000" pitchFamily="18" charset="-120"/>
                          <a:cs typeface="Times New Roman" panose="02020603050405020304" pitchFamily="18" charset="0"/>
                        </a:rPr>
                        <a:t>воз</a:t>
                      </a:r>
                      <a:r>
                        <a:rPr lang="en-US" sz="2400" b="1" dirty="0" err="1">
                          <a:effectLst/>
                          <a:latin typeface="Calibri" panose="020F0502020204030204" pitchFamily="34" charset="0"/>
                          <a:ea typeface="PMingLiU" panose="02020500000000000000" pitchFamily="18" charset="-120"/>
                          <a:cs typeface="Times New Roman" panose="02020603050405020304" pitchFamily="18" charset="0"/>
                        </a:rPr>
                        <a:t>е</a:t>
                      </a:r>
                      <a:r>
                        <a:rPr lang="en-US" sz="2400" dirty="0" err="1">
                          <a:effectLst/>
                          <a:latin typeface="Calibri" panose="020F0502020204030204" pitchFamily="34" charset="0"/>
                          <a:ea typeface="PMingLiU" panose="02020500000000000000" pitchFamily="18" charset="-120"/>
                          <a:cs typeface="Times New Roman" panose="02020603050405020304" pitchFamily="18" charset="0"/>
                        </a:rPr>
                        <a:t>т</a:t>
                      </a:r>
                      <a:r>
                        <a:rPr lang="en-US" sz="2400" dirty="0">
                          <a:effectLst/>
                          <a:latin typeface="Calibri" panose="020F0502020204030204" pitchFamily="34" charset="0"/>
                          <a:ea typeface="PMingLiU" panose="02020500000000000000" pitchFamily="18" charset="-120"/>
                          <a:cs typeface="Times New Roman" panose="02020603050405020304" pitchFamily="18" charset="0"/>
                        </a:rPr>
                        <a:t> </a:t>
                      </a:r>
                      <a:r>
                        <a:rPr lang="en-US" sz="2400" b="1" dirty="0" err="1">
                          <a:effectLst/>
                          <a:latin typeface="Calibri" panose="020F0502020204030204" pitchFamily="34" charset="0"/>
                          <a:ea typeface="PMingLiU" panose="02020500000000000000" pitchFamily="18" charset="-120"/>
                          <a:cs typeface="Calibri" panose="020F0502020204030204" pitchFamily="34" charset="0"/>
                        </a:rPr>
                        <a:t>ы</a:t>
                      </a:r>
                      <a:r>
                        <a:rPr lang="en-US" sz="240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38100" cap="flat" cmpd="sng" algn="ctr">
                      <a:solidFill>
                        <a:schemeClr val="tx1"/>
                      </a:solidFill>
                      <a:prstDash val="solid"/>
                      <a:round/>
                      <a:headEnd type="none" w="med" len="med"/>
                      <a:tailEnd type="none" w="med" len="med"/>
                    </a:lnL>
                  </a:tcPr>
                </a:tc>
                <a:tc>
                  <a:txBody>
                    <a:bodyPr/>
                    <a:lstStyle/>
                    <a:p>
                      <a:pPr algn="ctr"/>
                      <a:r>
                        <a:rPr lang="en-US" sz="2400" dirty="0" err="1">
                          <a:effectLst/>
                          <a:latin typeface="Calibri" panose="020F0502020204030204" pitchFamily="34" charset="0"/>
                          <a:ea typeface="PMingLiU" panose="02020500000000000000" pitchFamily="18" charset="-120"/>
                          <a:cs typeface="Times New Roman" panose="02020603050405020304" pitchFamily="18" charset="0"/>
                        </a:rPr>
                        <a:t>воз</a:t>
                      </a:r>
                      <a:r>
                        <a:rPr lang="en-US" sz="2400" b="1" dirty="0" err="1">
                          <a:effectLst/>
                          <a:latin typeface="Calibri" panose="020F0502020204030204" pitchFamily="34" charset="0"/>
                          <a:ea typeface="PMingLiU" panose="02020500000000000000" pitchFamily="18" charset="-120"/>
                          <a:cs typeface="Times New Roman" panose="02020603050405020304" pitchFamily="18" charset="0"/>
                        </a:rPr>
                        <a:t>е</a:t>
                      </a:r>
                      <a:r>
                        <a:rPr lang="en-US" sz="2400" dirty="0" err="1">
                          <a:effectLst/>
                          <a:latin typeface="Calibri" panose="020F0502020204030204" pitchFamily="34" charset="0"/>
                          <a:ea typeface="PMingLiU" panose="02020500000000000000" pitchFamily="18" charset="-120"/>
                          <a:cs typeface="Times New Roman" panose="02020603050405020304" pitchFamily="18" charset="0"/>
                        </a:rPr>
                        <a:t>т</a:t>
                      </a:r>
                      <a:r>
                        <a:rPr lang="en-US" sz="2400" dirty="0">
                          <a:effectLst/>
                          <a:latin typeface="Calibri" panose="020F0502020204030204" pitchFamily="34" charset="0"/>
                          <a:ea typeface="PMingLiU" panose="02020500000000000000" pitchFamily="18" charset="-120"/>
                          <a:cs typeface="Times New Roman" panose="02020603050405020304" pitchFamily="18" charset="0"/>
                        </a:rPr>
                        <a:t> </a:t>
                      </a:r>
                      <a:r>
                        <a:rPr lang="en-US" sz="2400" dirty="0" err="1">
                          <a:effectLst/>
                          <a:latin typeface="Calibri" panose="020F0502020204030204" pitchFamily="34" charset="0"/>
                          <a:ea typeface="PMingLiU" panose="02020500000000000000" pitchFamily="18" charset="-120"/>
                          <a:cs typeface="Times New Roman" panose="02020603050405020304" pitchFamily="18" charset="0"/>
                        </a:rPr>
                        <a:t>улм</a:t>
                      </a:r>
                      <a:r>
                        <a:rPr lang="en-US" sz="2400" b="1" dirty="0" err="1">
                          <a:effectLst/>
                          <a:latin typeface="Calibri" panose="020F0502020204030204" pitchFamily="34" charset="0"/>
                          <a:ea typeface="PMingLiU" panose="02020500000000000000" pitchFamily="18" charset="-120"/>
                          <a:cs typeface="Times New Roman" panose="02020603050405020304" pitchFamily="18" charset="0"/>
                        </a:rPr>
                        <a:t>а</a:t>
                      </a:r>
                      <a:r>
                        <a:rPr lang="en-US" sz="2400" dirty="0" err="1">
                          <a:effectLst/>
                          <a:latin typeface="Calibri" panose="020F0502020204030204" pitchFamily="34" charset="0"/>
                          <a:ea typeface="PMingLiU" panose="02020500000000000000" pitchFamily="18" charset="-120"/>
                          <a:cs typeface="Times New Roman" panose="02020603050405020304" pitchFamily="18" charset="0"/>
                        </a:rPr>
                        <a:t>ш</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r>
                        <a:rPr lang="en-US" sz="2400">
                          <a:effectLst/>
                          <a:latin typeface="Calibri" panose="020F0502020204030204" pitchFamily="34" charset="0"/>
                          <a:ea typeface="PMingLiU" panose="02020500000000000000" pitchFamily="18" charset="-120"/>
                          <a:cs typeface="Times New Roman" panose="02020603050405020304" pitchFamily="18" charset="0"/>
                        </a:rPr>
                        <a:t>возен</a:t>
                      </a:r>
                      <a:r>
                        <a:rPr lang="en-US" sz="2400" b="1">
                          <a:effectLst/>
                          <a:latin typeface="Calibri" panose="020F0502020204030204" pitchFamily="34" charset="0"/>
                          <a:ea typeface="PMingLiU" panose="02020500000000000000" pitchFamily="18" charset="-120"/>
                          <a:cs typeface="Times New Roman" panose="02020603050405020304" pitchFamily="18" charset="0"/>
                        </a:rPr>
                        <a:t>а</a:t>
                      </a:r>
                      <a:r>
                        <a:rPr lang="en-US" sz="2400">
                          <a:effectLst/>
                          <a:latin typeface="Calibri" panose="020F0502020204030204" pitchFamily="34" charset="0"/>
                          <a:ea typeface="PMingLiU" panose="02020500000000000000" pitchFamily="18" charset="-120"/>
                          <a:cs typeface="Times New Roman" panose="02020603050405020304" pitchFamily="18" charset="0"/>
                        </a:rPr>
                        <a:t>т </a:t>
                      </a:r>
                      <a:r>
                        <a:rPr lang="en-US" sz="2400" b="1">
                          <a:effectLst/>
                          <a:latin typeface="Calibri" panose="020F0502020204030204" pitchFamily="34" charset="0"/>
                          <a:ea typeface="PMingLiU" panose="02020500000000000000" pitchFamily="18" charset="-120"/>
                          <a:cs typeface="Calibri" panose="020F0502020204030204" pitchFamily="34" charset="0"/>
                        </a:rPr>
                        <a:t>ы</a:t>
                      </a:r>
                      <a:r>
                        <a:rPr lang="en-US" sz="2400">
                          <a:effectLst/>
                          <a:latin typeface="Calibri" panose="020F0502020204030204" pitchFamily="34" charset="0"/>
                          <a:ea typeface="PMingLiU" panose="02020500000000000000" pitchFamily="18" charset="-120"/>
                          <a:cs typeface="Calibri" panose="020F0502020204030204" pitchFamily="34" charset="0"/>
                        </a:rPr>
                        <a:t>л’е</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r>
                        <a:rPr lang="en-US" sz="2400">
                          <a:effectLst/>
                          <a:latin typeface="Calibri" panose="020F0502020204030204" pitchFamily="34" charset="0"/>
                          <a:ea typeface="PMingLiU" panose="02020500000000000000" pitchFamily="18" charset="-120"/>
                          <a:cs typeface="Times New Roman" panose="02020603050405020304" pitchFamily="18" charset="0"/>
                        </a:rPr>
                        <a:t>возен</a:t>
                      </a:r>
                      <a:r>
                        <a:rPr lang="en-US" sz="2400" b="1">
                          <a:effectLst/>
                          <a:latin typeface="Calibri" panose="020F0502020204030204" pitchFamily="34" charset="0"/>
                          <a:ea typeface="PMingLiU" panose="02020500000000000000" pitchFamily="18" charset="-120"/>
                          <a:cs typeface="Times New Roman" panose="02020603050405020304" pitchFamily="18" charset="0"/>
                        </a:rPr>
                        <a:t>а</a:t>
                      </a:r>
                      <a:r>
                        <a:rPr lang="en-US" sz="2400">
                          <a:effectLst/>
                          <a:latin typeface="Calibri" panose="020F0502020204030204" pitchFamily="34" charset="0"/>
                          <a:ea typeface="PMingLiU" panose="02020500000000000000" pitchFamily="18" charset="-120"/>
                          <a:cs typeface="Times New Roman" panose="02020603050405020304" pitchFamily="18" charset="0"/>
                        </a:rPr>
                        <a:t>т улм</a:t>
                      </a:r>
                      <a:r>
                        <a:rPr lang="en-US" sz="2400" b="1">
                          <a:effectLst/>
                          <a:latin typeface="Calibri" panose="020F0502020204030204" pitchFamily="34" charset="0"/>
                          <a:ea typeface="PMingLiU" panose="02020500000000000000" pitchFamily="18" charset="-120"/>
                          <a:cs typeface="Times New Roman" panose="02020603050405020304" pitchFamily="18" charset="0"/>
                        </a:rPr>
                        <a:t>а</a:t>
                      </a:r>
                      <a:r>
                        <a:rPr lang="en-US" sz="2400">
                          <a:effectLst/>
                          <a:latin typeface="Calibri" panose="020F0502020204030204" pitchFamily="34" charset="0"/>
                          <a:ea typeface="PMingLiU" panose="02020500000000000000" pitchFamily="18" charset="-120"/>
                          <a:cs typeface="Times New Roman" panose="02020603050405020304" pitchFamily="18" charset="0"/>
                        </a:rPr>
                        <a:t>ш</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tcPr>
                </a:tc>
                <a:extLst>
                  <a:ext uri="{0D108BD9-81ED-4DB2-BD59-A6C34878D82A}">
                    <a16:rowId xmlns:a16="http://schemas.microsoft.com/office/drawing/2014/main" val="216087750"/>
                  </a:ext>
                </a:extLst>
              </a:tr>
              <a:tr h="497275">
                <a:tc>
                  <a:txBody>
                    <a:bodyPr/>
                    <a:lstStyle/>
                    <a:p>
                      <a:pPr algn="ctr"/>
                      <a:r>
                        <a:rPr lang="en-US" sz="2400" b="1" dirty="0">
                          <a:effectLst/>
                          <a:latin typeface="Calibri" panose="020F0502020204030204" pitchFamily="34" charset="0"/>
                          <a:ea typeface="PMingLiU" panose="02020500000000000000" pitchFamily="18" charset="-120"/>
                          <a:cs typeface="Calibri" panose="020F0502020204030204" pitchFamily="34" charset="0"/>
                        </a:rPr>
                        <a:t>3Sg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a:r>
                        <a:rPr lang="en-US" sz="2400" dirty="0" err="1">
                          <a:effectLst/>
                          <a:latin typeface="Calibri" panose="020F0502020204030204" pitchFamily="34" charset="0"/>
                          <a:ea typeface="PMingLiU" panose="02020500000000000000" pitchFamily="18" charset="-120"/>
                          <a:cs typeface="Times New Roman" panose="02020603050405020304" pitchFamily="18" charset="0"/>
                        </a:rPr>
                        <a:t>воз</a:t>
                      </a:r>
                      <a:r>
                        <a:rPr lang="en-US" sz="2400" b="1" dirty="0" err="1">
                          <a:effectLst/>
                          <a:latin typeface="Calibri" panose="020F0502020204030204" pitchFamily="34" charset="0"/>
                          <a:ea typeface="PMingLiU" panose="02020500000000000000" pitchFamily="18" charset="-120"/>
                          <a:cs typeface="Times New Roman" panose="02020603050405020304" pitchFamily="18" charset="0"/>
                        </a:rPr>
                        <a:t>а</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b="1" dirty="0" err="1">
                          <a:effectLst/>
                          <a:latin typeface="Calibri" panose="020F0502020204030204" pitchFamily="34" charset="0"/>
                          <a:ea typeface="PMingLiU" panose="02020500000000000000" pitchFamily="18" charset="-120"/>
                          <a:cs typeface="Calibri" panose="020F0502020204030204" pitchFamily="34" charset="0"/>
                        </a:rPr>
                        <a:t>ы</a:t>
                      </a:r>
                      <a:r>
                        <a:rPr lang="en-US" sz="240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38100" cap="flat" cmpd="sng" algn="ctr">
                      <a:solidFill>
                        <a:schemeClr val="tx1"/>
                      </a:solidFill>
                      <a:prstDash val="solid"/>
                      <a:round/>
                      <a:headEnd type="none" w="med" len="med"/>
                      <a:tailEnd type="none" w="med" len="med"/>
                    </a:lnL>
                  </a:tcPr>
                </a:tc>
                <a:tc>
                  <a:txBody>
                    <a:bodyPr/>
                    <a:lstStyle/>
                    <a:p>
                      <a:pPr algn="ctr"/>
                      <a:r>
                        <a:rPr lang="en-US" sz="2400" dirty="0" err="1">
                          <a:effectLst/>
                          <a:latin typeface="Calibri" panose="020F0502020204030204" pitchFamily="34" charset="0"/>
                          <a:ea typeface="PMingLiU" panose="02020500000000000000" pitchFamily="18" charset="-120"/>
                          <a:cs typeface="Times New Roman" panose="02020603050405020304" pitchFamily="18" charset="0"/>
                        </a:rPr>
                        <a:t>воз</a:t>
                      </a:r>
                      <a:r>
                        <a:rPr lang="en-US" sz="2400" b="1" dirty="0" err="1">
                          <a:effectLst/>
                          <a:latin typeface="Calibri" panose="020F0502020204030204" pitchFamily="34" charset="0"/>
                          <a:ea typeface="PMingLiU" panose="02020500000000000000" pitchFamily="18" charset="-120"/>
                          <a:cs typeface="Times New Roman" panose="02020603050405020304" pitchFamily="18" charset="0"/>
                        </a:rPr>
                        <a:t>а</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Times New Roman" panose="02020603050405020304" pitchFamily="18" charset="0"/>
                        </a:rPr>
                        <a:t>улм</a:t>
                      </a:r>
                      <a:r>
                        <a:rPr lang="en-US" sz="2400" b="1" dirty="0" err="1">
                          <a:effectLst/>
                          <a:latin typeface="Calibri" panose="020F0502020204030204" pitchFamily="34" charset="0"/>
                          <a:ea typeface="PMingLiU" panose="02020500000000000000" pitchFamily="18" charset="-120"/>
                          <a:cs typeface="Times New Roman" panose="02020603050405020304" pitchFamily="18" charset="0"/>
                        </a:rPr>
                        <a:t>а</a:t>
                      </a:r>
                      <a:r>
                        <a:rPr lang="en-US" sz="2400" dirty="0" err="1">
                          <a:effectLst/>
                          <a:latin typeface="Calibri" panose="020F0502020204030204" pitchFamily="34" charset="0"/>
                          <a:ea typeface="PMingLiU" panose="02020500000000000000" pitchFamily="18" charset="-120"/>
                          <a:cs typeface="Times New Roman" panose="02020603050405020304" pitchFamily="18" charset="0"/>
                        </a:rPr>
                        <a:t>ш</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r>
                        <a:rPr lang="en-US" sz="2400" dirty="0" err="1">
                          <a:effectLst/>
                          <a:latin typeface="Calibri" panose="020F0502020204030204" pitchFamily="34" charset="0"/>
                          <a:ea typeface="PMingLiU" panose="02020500000000000000" pitchFamily="18" charset="-120"/>
                          <a:cs typeface="Times New Roman" panose="02020603050405020304" pitchFamily="18" charset="0"/>
                        </a:rPr>
                        <a:t>воз</a:t>
                      </a:r>
                      <a:r>
                        <a:rPr lang="en-US" sz="2400" b="1" dirty="0" err="1">
                          <a:effectLst/>
                          <a:latin typeface="Calibri" panose="020F0502020204030204" pitchFamily="34" charset="0"/>
                          <a:ea typeface="PMingLiU" panose="02020500000000000000" pitchFamily="18" charset="-120"/>
                          <a:cs typeface="Times New Roman" panose="02020603050405020304" pitchFamily="18" charset="0"/>
                        </a:rPr>
                        <a:t>е</a:t>
                      </a:r>
                      <a:r>
                        <a:rPr lang="en-US" sz="2400" dirty="0" err="1">
                          <a:effectLst/>
                          <a:latin typeface="Calibri" panose="020F0502020204030204" pitchFamily="34" charset="0"/>
                          <a:ea typeface="PMingLiU" panose="02020500000000000000" pitchFamily="18" charset="-120"/>
                          <a:cs typeface="Times New Roman" panose="02020603050405020304" pitchFamily="18" charset="0"/>
                        </a:rPr>
                        <a:t>н</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b="1" dirty="0" err="1">
                          <a:effectLst/>
                          <a:latin typeface="Calibri" panose="020F0502020204030204" pitchFamily="34" charset="0"/>
                          <a:ea typeface="PMingLiU" panose="02020500000000000000" pitchFamily="18" charset="-120"/>
                          <a:cs typeface="Calibri" panose="020F0502020204030204" pitchFamily="34" charset="0"/>
                        </a:rPr>
                        <a:t>ы</a:t>
                      </a:r>
                      <a:r>
                        <a:rPr lang="en-US" sz="240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r>
                        <a:rPr lang="en-US" sz="2400">
                          <a:effectLst/>
                          <a:latin typeface="Calibri" panose="020F0502020204030204" pitchFamily="34" charset="0"/>
                          <a:ea typeface="PMingLiU" panose="02020500000000000000" pitchFamily="18" charset="-120"/>
                          <a:cs typeface="Times New Roman" panose="02020603050405020304" pitchFamily="18" charset="0"/>
                        </a:rPr>
                        <a:t>воз</a:t>
                      </a:r>
                      <a:r>
                        <a:rPr lang="en-US" sz="2400" b="1">
                          <a:effectLst/>
                          <a:latin typeface="Calibri" panose="020F0502020204030204" pitchFamily="34" charset="0"/>
                          <a:ea typeface="PMingLiU" panose="02020500000000000000" pitchFamily="18" charset="-120"/>
                          <a:cs typeface="Times New Roman" panose="02020603050405020304" pitchFamily="18" charset="0"/>
                        </a:rPr>
                        <a:t>е</a:t>
                      </a:r>
                      <a:r>
                        <a:rPr lang="en-US" sz="2400">
                          <a:effectLst/>
                          <a:latin typeface="Calibri" panose="020F0502020204030204" pitchFamily="34" charset="0"/>
                          <a:ea typeface="PMingLiU" panose="02020500000000000000" pitchFamily="18" charset="-120"/>
                          <a:cs typeface="Times New Roman" panose="02020603050405020304" pitchFamily="18" charset="0"/>
                        </a:rPr>
                        <a:t>н</a:t>
                      </a:r>
                      <a:r>
                        <a:rPr lang="en-US" sz="2400">
                          <a:effectLst/>
                          <a:latin typeface="Calibri" panose="020F0502020204030204" pitchFamily="34" charset="0"/>
                          <a:ea typeface="PMingLiU" panose="02020500000000000000" pitchFamily="18" charset="-120"/>
                          <a:cs typeface="Calibri" panose="020F0502020204030204" pitchFamily="34" charset="0"/>
                        </a:rPr>
                        <a:t> </a:t>
                      </a:r>
                      <a:r>
                        <a:rPr lang="en-US" sz="2400">
                          <a:effectLst/>
                          <a:latin typeface="Calibri" panose="020F0502020204030204" pitchFamily="34" charset="0"/>
                          <a:ea typeface="PMingLiU" panose="02020500000000000000" pitchFamily="18" charset="-120"/>
                          <a:cs typeface="Times New Roman" panose="02020603050405020304" pitchFamily="18" charset="0"/>
                        </a:rPr>
                        <a:t>улм</a:t>
                      </a:r>
                      <a:r>
                        <a:rPr lang="en-US" sz="2400" b="1">
                          <a:effectLst/>
                          <a:latin typeface="Calibri" panose="020F0502020204030204" pitchFamily="34" charset="0"/>
                          <a:ea typeface="PMingLiU" panose="02020500000000000000" pitchFamily="18" charset="-120"/>
                          <a:cs typeface="Times New Roman" panose="02020603050405020304" pitchFamily="18" charset="0"/>
                        </a:rPr>
                        <a:t>а</a:t>
                      </a:r>
                      <a:r>
                        <a:rPr lang="en-US" sz="2400">
                          <a:effectLst/>
                          <a:latin typeface="Calibri" panose="020F0502020204030204" pitchFamily="34" charset="0"/>
                          <a:ea typeface="PMingLiU" panose="02020500000000000000" pitchFamily="18" charset="-120"/>
                          <a:cs typeface="Times New Roman" panose="02020603050405020304" pitchFamily="18" charset="0"/>
                        </a:rPr>
                        <a:t>ш</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tcPr>
                </a:tc>
                <a:extLst>
                  <a:ext uri="{0D108BD9-81ED-4DB2-BD59-A6C34878D82A}">
                    <a16:rowId xmlns:a16="http://schemas.microsoft.com/office/drawing/2014/main" val="589406678"/>
                  </a:ext>
                </a:extLst>
              </a:tr>
              <a:tr h="497275">
                <a:tc>
                  <a:txBody>
                    <a:bodyPr/>
                    <a:lstStyle/>
                    <a:p>
                      <a:pPr algn="ctr"/>
                      <a:r>
                        <a:rPr lang="en-US" sz="2400" b="1">
                          <a:effectLst/>
                          <a:latin typeface="Calibri" panose="020F0502020204030204" pitchFamily="34" charset="0"/>
                          <a:ea typeface="PMingLiU" panose="02020500000000000000" pitchFamily="18" charset="-120"/>
                          <a:cs typeface="Calibri" panose="020F0502020204030204" pitchFamily="34" charset="0"/>
                        </a:rPr>
                        <a:t>1Pl</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a:r>
                        <a:rPr lang="en-US" sz="2400">
                          <a:effectLst/>
                          <a:latin typeface="Calibri" panose="020F0502020204030204" pitchFamily="34" charset="0"/>
                          <a:ea typeface="PMingLiU" panose="02020500000000000000" pitchFamily="18" charset="-120"/>
                          <a:cs typeface="Times New Roman" panose="02020603050405020304" pitchFamily="18" charset="0"/>
                        </a:rPr>
                        <a:t>возен</a:t>
                      </a:r>
                      <a:r>
                        <a:rPr lang="en-US" sz="2400" b="1">
                          <a:effectLst/>
                          <a:latin typeface="Calibri" panose="020F0502020204030204" pitchFamily="34" charset="0"/>
                          <a:ea typeface="PMingLiU" panose="02020500000000000000" pitchFamily="18" charset="-120"/>
                          <a:cs typeface="Times New Roman" panose="02020603050405020304" pitchFamily="18" charset="0"/>
                        </a:rPr>
                        <a:t>а</a:t>
                      </a:r>
                      <a:r>
                        <a:rPr lang="en-US" sz="2400">
                          <a:effectLst/>
                          <a:latin typeface="Calibri" panose="020F0502020204030204" pitchFamily="34" charset="0"/>
                          <a:ea typeface="PMingLiU" panose="02020500000000000000" pitchFamily="18" charset="-120"/>
                          <a:cs typeface="Calibri" panose="020F0502020204030204" pitchFamily="34" charset="0"/>
                        </a:rPr>
                        <a:t> </a:t>
                      </a:r>
                      <a:r>
                        <a:rPr lang="en-US" sz="2400" b="1">
                          <a:effectLst/>
                          <a:latin typeface="Calibri" panose="020F0502020204030204" pitchFamily="34" charset="0"/>
                          <a:ea typeface="PMingLiU" panose="02020500000000000000" pitchFamily="18" charset="-120"/>
                          <a:cs typeface="Calibri" panose="020F0502020204030204" pitchFamily="34" charset="0"/>
                        </a:rPr>
                        <a:t>ы</a:t>
                      </a:r>
                      <a:r>
                        <a:rPr lang="en-US" sz="2400">
                          <a:effectLst/>
                          <a:latin typeface="Calibri" panose="020F0502020204030204" pitchFamily="34" charset="0"/>
                          <a:ea typeface="PMingLiU" panose="02020500000000000000" pitchFamily="18" charset="-120"/>
                          <a:cs typeface="Calibri" panose="020F0502020204030204" pitchFamily="34" charset="0"/>
                        </a:rPr>
                        <a:t>л’е</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L w="38100" cap="flat" cmpd="sng" algn="ctr">
                      <a:solidFill>
                        <a:schemeClr val="tx1"/>
                      </a:solidFill>
                      <a:prstDash val="solid"/>
                      <a:round/>
                      <a:headEnd type="none" w="med" len="med"/>
                      <a:tailEnd type="none" w="med" len="med"/>
                    </a:lnL>
                  </a:tcPr>
                </a:tc>
                <a:tc>
                  <a:txBody>
                    <a:bodyPr/>
                    <a:lstStyle/>
                    <a:p>
                      <a:pPr algn="ctr"/>
                      <a:r>
                        <a:rPr lang="en-US" sz="2400">
                          <a:effectLst/>
                          <a:latin typeface="Calibri" panose="020F0502020204030204" pitchFamily="34" charset="0"/>
                          <a:ea typeface="PMingLiU" panose="02020500000000000000" pitchFamily="18" charset="-120"/>
                          <a:cs typeface="Times New Roman" panose="02020603050405020304" pitchFamily="18" charset="0"/>
                        </a:rPr>
                        <a:t>возен</a:t>
                      </a:r>
                      <a:r>
                        <a:rPr lang="en-US" sz="2400" b="1">
                          <a:effectLst/>
                          <a:latin typeface="Calibri" panose="020F0502020204030204" pitchFamily="34" charset="0"/>
                          <a:ea typeface="PMingLiU" panose="02020500000000000000" pitchFamily="18" charset="-120"/>
                          <a:cs typeface="Times New Roman" panose="02020603050405020304" pitchFamily="18" charset="0"/>
                        </a:rPr>
                        <a:t>а</a:t>
                      </a:r>
                      <a:r>
                        <a:rPr lang="en-US" sz="2400">
                          <a:effectLst/>
                          <a:latin typeface="Calibri" panose="020F0502020204030204" pitchFamily="34" charset="0"/>
                          <a:ea typeface="PMingLiU" panose="02020500000000000000" pitchFamily="18" charset="-120"/>
                          <a:cs typeface="Calibri" panose="020F0502020204030204" pitchFamily="34" charset="0"/>
                        </a:rPr>
                        <a:t> </a:t>
                      </a:r>
                      <a:r>
                        <a:rPr lang="en-US" sz="2400">
                          <a:effectLst/>
                          <a:latin typeface="Calibri" panose="020F0502020204030204" pitchFamily="34" charset="0"/>
                          <a:ea typeface="PMingLiU" panose="02020500000000000000" pitchFamily="18" charset="-120"/>
                          <a:cs typeface="Times New Roman" panose="02020603050405020304" pitchFamily="18" charset="0"/>
                        </a:rPr>
                        <a:t>улм</a:t>
                      </a:r>
                      <a:r>
                        <a:rPr lang="en-US" sz="2400" b="1">
                          <a:effectLst/>
                          <a:latin typeface="Calibri" panose="020F0502020204030204" pitchFamily="34" charset="0"/>
                          <a:ea typeface="PMingLiU" panose="02020500000000000000" pitchFamily="18" charset="-120"/>
                          <a:cs typeface="Times New Roman" panose="02020603050405020304" pitchFamily="18" charset="0"/>
                        </a:rPr>
                        <a:t>а</a:t>
                      </a:r>
                      <a:r>
                        <a:rPr lang="en-US" sz="2400">
                          <a:effectLst/>
                          <a:latin typeface="Calibri" panose="020F0502020204030204" pitchFamily="34" charset="0"/>
                          <a:ea typeface="PMingLiU" panose="02020500000000000000" pitchFamily="18" charset="-120"/>
                          <a:cs typeface="Times New Roman" panose="02020603050405020304" pitchFamily="18" charset="0"/>
                        </a:rPr>
                        <a:t>ш</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r>
                        <a:rPr lang="en-US" sz="2400" dirty="0" err="1">
                          <a:effectLst/>
                          <a:latin typeface="Calibri" panose="020F0502020204030204" pitchFamily="34" charset="0"/>
                          <a:ea typeface="PMingLiU" panose="02020500000000000000" pitchFamily="18" charset="-120"/>
                          <a:cs typeface="Times New Roman" panose="02020603050405020304" pitchFamily="18" charset="0"/>
                        </a:rPr>
                        <a:t>возенн</a:t>
                      </a:r>
                      <a:r>
                        <a:rPr lang="en-US" sz="2400" b="1" dirty="0" err="1">
                          <a:effectLst/>
                          <a:latin typeface="Calibri" panose="020F0502020204030204" pitchFamily="34" charset="0"/>
                          <a:ea typeface="PMingLiU" panose="02020500000000000000" pitchFamily="18" charset="-120"/>
                          <a:cs typeface="Times New Roman" panose="02020603050405020304" pitchFamily="18" charset="0"/>
                        </a:rPr>
                        <a:t>а</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b="1" dirty="0" err="1">
                          <a:effectLst/>
                          <a:latin typeface="Calibri" panose="020F0502020204030204" pitchFamily="34" charset="0"/>
                          <a:ea typeface="PMingLiU" panose="02020500000000000000" pitchFamily="18" charset="-120"/>
                          <a:cs typeface="Calibri" panose="020F0502020204030204" pitchFamily="34" charset="0"/>
                        </a:rPr>
                        <a:t>ы</a:t>
                      </a:r>
                      <a:r>
                        <a:rPr lang="en-US" sz="240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r>
                        <a:rPr lang="en-US" sz="2400" dirty="0" err="1">
                          <a:effectLst/>
                          <a:latin typeface="Calibri" panose="020F0502020204030204" pitchFamily="34" charset="0"/>
                          <a:ea typeface="PMingLiU" panose="02020500000000000000" pitchFamily="18" charset="-120"/>
                          <a:cs typeface="Times New Roman" panose="02020603050405020304" pitchFamily="18" charset="0"/>
                        </a:rPr>
                        <a:t>возенн</a:t>
                      </a:r>
                      <a:r>
                        <a:rPr lang="en-US" sz="2400" b="1" dirty="0" err="1">
                          <a:effectLst/>
                          <a:latin typeface="Calibri" panose="020F0502020204030204" pitchFamily="34" charset="0"/>
                          <a:ea typeface="PMingLiU" panose="02020500000000000000" pitchFamily="18" charset="-120"/>
                          <a:cs typeface="Times New Roman" panose="02020603050405020304" pitchFamily="18" charset="0"/>
                        </a:rPr>
                        <a:t>а</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Times New Roman" panose="02020603050405020304" pitchFamily="18" charset="0"/>
                        </a:rPr>
                        <a:t>улм</a:t>
                      </a:r>
                      <a:r>
                        <a:rPr lang="en-US" sz="2400" b="1" dirty="0" err="1">
                          <a:effectLst/>
                          <a:latin typeface="Calibri" panose="020F0502020204030204" pitchFamily="34" charset="0"/>
                          <a:ea typeface="PMingLiU" panose="02020500000000000000" pitchFamily="18" charset="-120"/>
                          <a:cs typeface="Times New Roman" panose="02020603050405020304" pitchFamily="18" charset="0"/>
                        </a:rPr>
                        <a:t>а</a:t>
                      </a:r>
                      <a:r>
                        <a:rPr lang="en-US" sz="2400" dirty="0" err="1">
                          <a:effectLst/>
                          <a:latin typeface="Calibri" panose="020F0502020204030204" pitchFamily="34" charset="0"/>
                          <a:ea typeface="PMingLiU" panose="02020500000000000000" pitchFamily="18" charset="-120"/>
                          <a:cs typeface="Times New Roman" panose="02020603050405020304" pitchFamily="18" charset="0"/>
                        </a:rPr>
                        <a:t>ш</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tcPr>
                </a:tc>
                <a:extLst>
                  <a:ext uri="{0D108BD9-81ED-4DB2-BD59-A6C34878D82A}">
                    <a16:rowId xmlns:a16="http://schemas.microsoft.com/office/drawing/2014/main" val="2460196755"/>
                  </a:ext>
                </a:extLst>
              </a:tr>
              <a:tr h="497275">
                <a:tc>
                  <a:txBody>
                    <a:bodyPr/>
                    <a:lstStyle/>
                    <a:p>
                      <a:pPr algn="ctr"/>
                      <a:r>
                        <a:rPr lang="en-US" sz="2400" b="1" dirty="0">
                          <a:effectLst/>
                          <a:latin typeface="Calibri" panose="020F0502020204030204" pitchFamily="34" charset="0"/>
                          <a:ea typeface="PMingLiU" panose="02020500000000000000" pitchFamily="18" charset="-120"/>
                          <a:cs typeface="Calibri" panose="020F0502020204030204" pitchFamily="34" charset="0"/>
                        </a:rPr>
                        <a:t>2Pl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a:r>
                        <a:rPr lang="en-US" sz="2400" dirty="0" err="1">
                          <a:effectLst/>
                          <a:latin typeface="Calibri" panose="020F0502020204030204" pitchFamily="34" charset="0"/>
                          <a:ea typeface="PMingLiU" panose="02020500000000000000" pitchFamily="18" charset="-120"/>
                          <a:cs typeface="Times New Roman" panose="02020603050405020304" pitchFamily="18" charset="0"/>
                        </a:rPr>
                        <a:t>возед</a:t>
                      </a:r>
                      <a:r>
                        <a:rPr lang="en-US" sz="2400" b="1" dirty="0" err="1">
                          <a:effectLst/>
                          <a:latin typeface="Calibri" panose="020F0502020204030204" pitchFamily="34" charset="0"/>
                          <a:ea typeface="PMingLiU" panose="02020500000000000000" pitchFamily="18" charset="-120"/>
                          <a:cs typeface="Times New Roman" panose="02020603050405020304" pitchFamily="18" charset="0"/>
                        </a:rPr>
                        <a:t>а</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b="1" dirty="0" err="1">
                          <a:effectLst/>
                          <a:latin typeface="Calibri" panose="020F0502020204030204" pitchFamily="34" charset="0"/>
                          <a:ea typeface="PMingLiU" panose="02020500000000000000" pitchFamily="18" charset="-120"/>
                          <a:cs typeface="Calibri" panose="020F0502020204030204" pitchFamily="34" charset="0"/>
                        </a:rPr>
                        <a:t>ы</a:t>
                      </a:r>
                      <a:r>
                        <a:rPr lang="en-US" sz="240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38100" cap="flat" cmpd="sng" algn="ctr">
                      <a:solidFill>
                        <a:schemeClr val="tx1"/>
                      </a:solidFill>
                      <a:prstDash val="solid"/>
                      <a:round/>
                      <a:headEnd type="none" w="med" len="med"/>
                      <a:tailEnd type="none" w="med" len="med"/>
                    </a:lnL>
                  </a:tcPr>
                </a:tc>
                <a:tc>
                  <a:txBody>
                    <a:bodyPr/>
                    <a:lstStyle/>
                    <a:p>
                      <a:pPr algn="ctr"/>
                      <a:r>
                        <a:rPr lang="en-US" sz="2400" dirty="0" err="1">
                          <a:effectLst/>
                          <a:latin typeface="Calibri" panose="020F0502020204030204" pitchFamily="34" charset="0"/>
                          <a:ea typeface="PMingLiU" panose="02020500000000000000" pitchFamily="18" charset="-120"/>
                          <a:cs typeface="Times New Roman" panose="02020603050405020304" pitchFamily="18" charset="0"/>
                        </a:rPr>
                        <a:t>возед</a:t>
                      </a:r>
                      <a:r>
                        <a:rPr lang="en-US" sz="2400" b="1" dirty="0" err="1">
                          <a:effectLst/>
                          <a:latin typeface="Calibri" panose="020F0502020204030204" pitchFamily="34" charset="0"/>
                          <a:ea typeface="PMingLiU" panose="02020500000000000000" pitchFamily="18" charset="-120"/>
                          <a:cs typeface="Times New Roman" panose="02020603050405020304" pitchFamily="18" charset="0"/>
                        </a:rPr>
                        <a:t>а</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Times New Roman" panose="02020603050405020304" pitchFamily="18" charset="0"/>
                        </a:rPr>
                        <a:t>улм</a:t>
                      </a:r>
                      <a:r>
                        <a:rPr lang="en-US" sz="2400" b="1" dirty="0" err="1">
                          <a:effectLst/>
                          <a:latin typeface="Calibri" panose="020F0502020204030204" pitchFamily="34" charset="0"/>
                          <a:ea typeface="PMingLiU" panose="02020500000000000000" pitchFamily="18" charset="-120"/>
                          <a:cs typeface="Times New Roman" panose="02020603050405020304" pitchFamily="18" charset="0"/>
                        </a:rPr>
                        <a:t>а</a:t>
                      </a:r>
                      <a:r>
                        <a:rPr lang="en-US" sz="2400" dirty="0" err="1">
                          <a:effectLst/>
                          <a:latin typeface="Calibri" panose="020F0502020204030204" pitchFamily="34" charset="0"/>
                          <a:ea typeface="PMingLiU" panose="02020500000000000000" pitchFamily="18" charset="-120"/>
                          <a:cs typeface="Times New Roman" panose="02020603050405020304" pitchFamily="18" charset="0"/>
                        </a:rPr>
                        <a:t>ш</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r>
                        <a:rPr lang="en-US" sz="2400" dirty="0" err="1">
                          <a:effectLst/>
                          <a:latin typeface="Calibri" panose="020F0502020204030204" pitchFamily="34" charset="0"/>
                          <a:ea typeface="PMingLiU" panose="02020500000000000000" pitchFamily="18" charset="-120"/>
                          <a:cs typeface="Times New Roman" panose="02020603050405020304" pitchFamily="18" charset="0"/>
                        </a:rPr>
                        <a:t>возенд</a:t>
                      </a:r>
                      <a:r>
                        <a:rPr lang="en-US" sz="2400" b="1" dirty="0" err="1">
                          <a:effectLst/>
                          <a:latin typeface="Calibri" panose="020F0502020204030204" pitchFamily="34" charset="0"/>
                          <a:ea typeface="PMingLiU" panose="02020500000000000000" pitchFamily="18" charset="-120"/>
                          <a:cs typeface="Times New Roman" panose="02020603050405020304" pitchFamily="18" charset="0"/>
                        </a:rPr>
                        <a:t>а</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b="1" dirty="0" err="1">
                          <a:effectLst/>
                          <a:latin typeface="Calibri" panose="020F0502020204030204" pitchFamily="34" charset="0"/>
                          <a:ea typeface="PMingLiU" panose="02020500000000000000" pitchFamily="18" charset="-120"/>
                          <a:cs typeface="Calibri" panose="020F0502020204030204" pitchFamily="34" charset="0"/>
                        </a:rPr>
                        <a:t>ы</a:t>
                      </a:r>
                      <a:r>
                        <a:rPr lang="en-US" sz="240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ctr"/>
                      <a:r>
                        <a:rPr lang="en-US" sz="2400" dirty="0" err="1">
                          <a:effectLst/>
                          <a:latin typeface="Calibri" panose="020F0502020204030204" pitchFamily="34" charset="0"/>
                          <a:ea typeface="PMingLiU" panose="02020500000000000000" pitchFamily="18" charset="-120"/>
                          <a:cs typeface="Times New Roman" panose="02020603050405020304" pitchFamily="18" charset="0"/>
                        </a:rPr>
                        <a:t>возенд</a:t>
                      </a:r>
                      <a:r>
                        <a:rPr lang="en-US" sz="2400" b="1" dirty="0" err="1">
                          <a:effectLst/>
                          <a:latin typeface="Calibri" panose="020F0502020204030204" pitchFamily="34" charset="0"/>
                          <a:ea typeface="PMingLiU" panose="02020500000000000000" pitchFamily="18" charset="-120"/>
                          <a:cs typeface="Times New Roman" panose="02020603050405020304" pitchFamily="18" charset="0"/>
                        </a:rPr>
                        <a:t>а</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Times New Roman" panose="02020603050405020304" pitchFamily="18" charset="0"/>
                        </a:rPr>
                        <a:t>улм</a:t>
                      </a:r>
                      <a:r>
                        <a:rPr lang="en-US" sz="2400" b="1" dirty="0" err="1">
                          <a:effectLst/>
                          <a:latin typeface="Calibri" panose="020F0502020204030204" pitchFamily="34" charset="0"/>
                          <a:ea typeface="PMingLiU" panose="02020500000000000000" pitchFamily="18" charset="-120"/>
                          <a:cs typeface="Times New Roman" panose="02020603050405020304" pitchFamily="18" charset="0"/>
                        </a:rPr>
                        <a:t>а</a:t>
                      </a:r>
                      <a:r>
                        <a:rPr lang="en-US" sz="2400" dirty="0" err="1">
                          <a:effectLst/>
                          <a:latin typeface="Calibri" panose="020F0502020204030204" pitchFamily="34" charset="0"/>
                          <a:ea typeface="PMingLiU" panose="02020500000000000000" pitchFamily="18" charset="-120"/>
                          <a:cs typeface="Times New Roman" panose="02020603050405020304" pitchFamily="18" charset="0"/>
                        </a:rPr>
                        <a:t>ш</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tcPr>
                </a:tc>
                <a:extLst>
                  <a:ext uri="{0D108BD9-81ED-4DB2-BD59-A6C34878D82A}">
                    <a16:rowId xmlns:a16="http://schemas.microsoft.com/office/drawing/2014/main" val="4021203288"/>
                  </a:ext>
                </a:extLst>
              </a:tr>
              <a:tr h="497275">
                <a:tc>
                  <a:txBody>
                    <a:bodyPr/>
                    <a:lstStyle/>
                    <a:p>
                      <a:pPr algn="ctr"/>
                      <a:r>
                        <a:rPr lang="en-US" sz="2400" b="1" dirty="0">
                          <a:effectLst/>
                          <a:latin typeface="Calibri" panose="020F0502020204030204" pitchFamily="34" charset="0"/>
                          <a:ea typeface="PMingLiU" panose="02020500000000000000" pitchFamily="18" charset="-120"/>
                          <a:cs typeface="Calibri" panose="020F0502020204030204" pitchFamily="34" charset="0"/>
                        </a:rPr>
                        <a:t>3Pl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27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tcPr>
                </a:tc>
                <a:tc>
                  <a:txBody>
                    <a:bodyPr/>
                    <a:lstStyle/>
                    <a:p>
                      <a:pPr algn="ctr"/>
                      <a:r>
                        <a:rPr lang="en-US" sz="2400">
                          <a:effectLst/>
                          <a:latin typeface="Calibri" panose="020F0502020204030204" pitchFamily="34" charset="0"/>
                          <a:ea typeface="PMingLiU" panose="02020500000000000000" pitchFamily="18" charset="-120"/>
                          <a:cs typeface="Times New Roman" panose="02020603050405020304" pitchFamily="18" charset="0"/>
                        </a:rPr>
                        <a:t>воз</a:t>
                      </a:r>
                      <a:r>
                        <a:rPr lang="en-US" sz="2400" b="1">
                          <a:effectLst/>
                          <a:latin typeface="Calibri" panose="020F0502020204030204" pitchFamily="34" charset="0"/>
                          <a:ea typeface="PMingLiU" panose="02020500000000000000" pitchFamily="18" charset="-120"/>
                          <a:cs typeface="Times New Roman" panose="02020603050405020304" pitchFamily="18" charset="0"/>
                        </a:rPr>
                        <a:t>а</a:t>
                      </a:r>
                      <a:r>
                        <a:rPr lang="en-US" sz="2400">
                          <a:effectLst/>
                          <a:latin typeface="Calibri" panose="020F0502020204030204" pitchFamily="34" charset="0"/>
                          <a:ea typeface="PMingLiU" panose="02020500000000000000" pitchFamily="18" charset="-120"/>
                          <a:cs typeface="Times New Roman" panose="02020603050405020304" pitchFamily="18" charset="0"/>
                        </a:rPr>
                        <a:t>т </a:t>
                      </a:r>
                      <a:r>
                        <a:rPr lang="en-US" sz="2400" b="1">
                          <a:effectLst/>
                          <a:latin typeface="Calibri" panose="020F0502020204030204" pitchFamily="34" charset="0"/>
                          <a:ea typeface="PMingLiU" panose="02020500000000000000" pitchFamily="18" charset="-120"/>
                          <a:cs typeface="Calibri" panose="020F0502020204030204" pitchFamily="34" charset="0"/>
                        </a:rPr>
                        <a:t>ы</a:t>
                      </a:r>
                      <a:r>
                        <a:rPr lang="en-US" sz="2400">
                          <a:effectLst/>
                          <a:latin typeface="Calibri" panose="020F0502020204030204" pitchFamily="34" charset="0"/>
                          <a:ea typeface="PMingLiU" panose="02020500000000000000" pitchFamily="18" charset="-120"/>
                          <a:cs typeface="Calibri" panose="020F0502020204030204" pitchFamily="34" charset="0"/>
                        </a:rPr>
                        <a:t>л’е</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L w="38100" cap="flat" cmpd="sng" algn="ctr">
                      <a:solidFill>
                        <a:schemeClr val="tx1"/>
                      </a:solidFill>
                      <a:prstDash val="solid"/>
                      <a:round/>
                      <a:headEnd type="none" w="med" len="med"/>
                      <a:tailEnd type="none" w="med" len="med"/>
                    </a:lnL>
                    <a:lnB w="12700" cap="flat" cmpd="sng" algn="ctr">
                      <a:noFill/>
                      <a:prstDash val="solid"/>
                      <a:round/>
                      <a:headEnd type="none" w="med" len="med"/>
                      <a:tailEnd type="none" w="med" len="med"/>
                    </a:lnB>
                  </a:tcPr>
                </a:tc>
                <a:tc>
                  <a:txBody>
                    <a:bodyPr/>
                    <a:lstStyle/>
                    <a:p>
                      <a:pPr algn="ctr"/>
                      <a:r>
                        <a:rPr lang="en-US" sz="2400">
                          <a:effectLst/>
                          <a:latin typeface="Calibri" panose="020F0502020204030204" pitchFamily="34" charset="0"/>
                          <a:ea typeface="PMingLiU" panose="02020500000000000000" pitchFamily="18" charset="-120"/>
                          <a:cs typeface="Times New Roman" panose="02020603050405020304" pitchFamily="18" charset="0"/>
                        </a:rPr>
                        <a:t>воз</a:t>
                      </a:r>
                      <a:r>
                        <a:rPr lang="en-US" sz="2400" b="1">
                          <a:effectLst/>
                          <a:latin typeface="Calibri" panose="020F0502020204030204" pitchFamily="34" charset="0"/>
                          <a:ea typeface="PMingLiU" panose="02020500000000000000" pitchFamily="18" charset="-120"/>
                          <a:cs typeface="Times New Roman" panose="02020603050405020304" pitchFamily="18" charset="0"/>
                        </a:rPr>
                        <a:t>а</a:t>
                      </a:r>
                      <a:r>
                        <a:rPr lang="en-US" sz="2400">
                          <a:effectLst/>
                          <a:latin typeface="Calibri" panose="020F0502020204030204" pitchFamily="34" charset="0"/>
                          <a:ea typeface="PMingLiU" panose="02020500000000000000" pitchFamily="18" charset="-120"/>
                          <a:cs typeface="Times New Roman" panose="02020603050405020304" pitchFamily="18" charset="0"/>
                        </a:rPr>
                        <a:t>т улм</a:t>
                      </a:r>
                      <a:r>
                        <a:rPr lang="en-US" sz="2400" b="1">
                          <a:effectLst/>
                          <a:latin typeface="Calibri" panose="020F0502020204030204" pitchFamily="34" charset="0"/>
                          <a:ea typeface="PMingLiU" panose="02020500000000000000" pitchFamily="18" charset="-120"/>
                          <a:cs typeface="Times New Roman" panose="02020603050405020304" pitchFamily="18" charset="0"/>
                        </a:rPr>
                        <a:t>а</a:t>
                      </a:r>
                      <a:r>
                        <a:rPr lang="en-US" sz="2400">
                          <a:effectLst/>
                          <a:latin typeface="Calibri" panose="020F0502020204030204" pitchFamily="34" charset="0"/>
                          <a:ea typeface="PMingLiU" panose="02020500000000000000" pitchFamily="18" charset="-120"/>
                          <a:cs typeface="Times New Roman" panose="02020603050405020304" pitchFamily="18" charset="0"/>
                        </a:rPr>
                        <a:t>ш</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B w="12700" cap="flat" cmpd="sng" algn="ctr">
                      <a:noFill/>
                      <a:prstDash val="solid"/>
                      <a:round/>
                      <a:headEnd type="none" w="med" len="med"/>
                      <a:tailEnd type="none" w="med" len="med"/>
                    </a:lnB>
                  </a:tcPr>
                </a:tc>
                <a:tc>
                  <a:txBody>
                    <a:bodyPr/>
                    <a:lstStyle/>
                    <a:p>
                      <a:pPr algn="ctr"/>
                      <a:r>
                        <a:rPr lang="en-US" sz="2400">
                          <a:effectLst/>
                          <a:latin typeface="Calibri" panose="020F0502020204030204" pitchFamily="34" charset="0"/>
                          <a:ea typeface="PMingLiU" panose="02020500000000000000" pitchFamily="18" charset="-120"/>
                          <a:cs typeface="Times New Roman" panose="02020603050405020304" pitchFamily="18" charset="0"/>
                        </a:rPr>
                        <a:t>воз</a:t>
                      </a:r>
                      <a:r>
                        <a:rPr lang="en-US" sz="2400" b="1">
                          <a:effectLst/>
                          <a:latin typeface="Calibri" panose="020F0502020204030204" pitchFamily="34" charset="0"/>
                          <a:ea typeface="PMingLiU" panose="02020500000000000000" pitchFamily="18" charset="-120"/>
                          <a:cs typeface="Times New Roman" panose="02020603050405020304" pitchFamily="18" charset="0"/>
                        </a:rPr>
                        <a:t>е</a:t>
                      </a:r>
                      <a:r>
                        <a:rPr lang="en-US" sz="2400">
                          <a:effectLst/>
                          <a:latin typeface="Calibri" panose="020F0502020204030204" pitchFamily="34" charset="0"/>
                          <a:ea typeface="PMingLiU" panose="02020500000000000000" pitchFamily="18" charset="-120"/>
                          <a:cs typeface="Times New Roman" panose="02020603050405020304" pitchFamily="18" charset="0"/>
                        </a:rPr>
                        <a:t>ныт </a:t>
                      </a:r>
                      <a:r>
                        <a:rPr lang="en-US" sz="2400" b="1">
                          <a:effectLst/>
                          <a:latin typeface="Calibri" panose="020F0502020204030204" pitchFamily="34" charset="0"/>
                          <a:ea typeface="PMingLiU" panose="02020500000000000000" pitchFamily="18" charset="-120"/>
                          <a:cs typeface="Calibri" panose="020F0502020204030204" pitchFamily="34" charset="0"/>
                        </a:rPr>
                        <a:t>ы</a:t>
                      </a:r>
                      <a:r>
                        <a:rPr lang="en-US" sz="2400">
                          <a:effectLst/>
                          <a:latin typeface="Calibri" panose="020F0502020204030204" pitchFamily="34" charset="0"/>
                          <a:ea typeface="PMingLiU" panose="02020500000000000000" pitchFamily="18" charset="-120"/>
                          <a:cs typeface="Calibri" panose="020F0502020204030204" pitchFamily="34" charset="0"/>
                        </a:rPr>
                        <a:t>л’е</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B w="12700" cap="flat" cmpd="sng" algn="ctr">
                      <a:noFill/>
                      <a:prstDash val="solid"/>
                      <a:round/>
                      <a:headEnd type="none" w="med" len="med"/>
                      <a:tailEnd type="none" w="med" len="med"/>
                    </a:lnB>
                  </a:tcPr>
                </a:tc>
                <a:tc>
                  <a:txBody>
                    <a:bodyPr/>
                    <a:lstStyle/>
                    <a:p>
                      <a:pPr algn="ctr"/>
                      <a:r>
                        <a:rPr lang="en-US" sz="2400" dirty="0" err="1">
                          <a:effectLst/>
                          <a:latin typeface="Calibri" panose="020F0502020204030204" pitchFamily="34" charset="0"/>
                          <a:ea typeface="PMingLiU" panose="02020500000000000000" pitchFamily="18" charset="-120"/>
                          <a:cs typeface="Times New Roman" panose="02020603050405020304" pitchFamily="18" charset="0"/>
                        </a:rPr>
                        <a:t>воз</a:t>
                      </a:r>
                      <a:r>
                        <a:rPr lang="en-US" sz="2400" b="1" dirty="0" err="1">
                          <a:effectLst/>
                          <a:latin typeface="Calibri" panose="020F0502020204030204" pitchFamily="34" charset="0"/>
                          <a:ea typeface="PMingLiU" panose="02020500000000000000" pitchFamily="18" charset="-120"/>
                          <a:cs typeface="Times New Roman" panose="02020603050405020304" pitchFamily="18" charset="0"/>
                        </a:rPr>
                        <a:t>е</a:t>
                      </a:r>
                      <a:r>
                        <a:rPr lang="en-US" sz="2400" dirty="0" err="1">
                          <a:effectLst/>
                          <a:latin typeface="Calibri" panose="020F0502020204030204" pitchFamily="34" charset="0"/>
                          <a:ea typeface="PMingLiU" panose="02020500000000000000" pitchFamily="18" charset="-120"/>
                          <a:cs typeface="Times New Roman" panose="02020603050405020304" pitchFamily="18" charset="0"/>
                        </a:rPr>
                        <a:t>ныт</a:t>
                      </a:r>
                      <a:r>
                        <a:rPr lang="en-US" sz="2400" dirty="0">
                          <a:effectLst/>
                          <a:latin typeface="Calibri" panose="020F0502020204030204" pitchFamily="34" charset="0"/>
                          <a:ea typeface="PMingLiU" panose="02020500000000000000" pitchFamily="18" charset="-120"/>
                          <a:cs typeface="Times New Roman" panose="02020603050405020304" pitchFamily="18" charset="0"/>
                        </a:rPr>
                        <a:t> </a:t>
                      </a:r>
                      <a:r>
                        <a:rPr lang="en-US" sz="2400" dirty="0" err="1">
                          <a:effectLst/>
                          <a:latin typeface="Calibri" panose="020F0502020204030204" pitchFamily="34" charset="0"/>
                          <a:ea typeface="PMingLiU" panose="02020500000000000000" pitchFamily="18" charset="-120"/>
                          <a:cs typeface="Times New Roman" panose="02020603050405020304" pitchFamily="18" charset="0"/>
                        </a:rPr>
                        <a:t>улм</a:t>
                      </a:r>
                      <a:r>
                        <a:rPr lang="en-US" sz="2400" b="1" dirty="0" err="1">
                          <a:effectLst/>
                          <a:latin typeface="Calibri" panose="020F0502020204030204" pitchFamily="34" charset="0"/>
                          <a:ea typeface="PMingLiU" panose="02020500000000000000" pitchFamily="18" charset="-120"/>
                          <a:cs typeface="Times New Roman" panose="02020603050405020304" pitchFamily="18" charset="0"/>
                        </a:rPr>
                        <a:t>а</a:t>
                      </a:r>
                      <a:r>
                        <a:rPr lang="en-US" sz="2400" dirty="0" err="1">
                          <a:effectLst/>
                          <a:latin typeface="Calibri" panose="020F0502020204030204" pitchFamily="34" charset="0"/>
                          <a:ea typeface="PMingLiU" panose="02020500000000000000" pitchFamily="18" charset="-120"/>
                          <a:cs typeface="Times New Roman" panose="02020603050405020304" pitchFamily="18" charset="0"/>
                        </a:rPr>
                        <a:t>ш</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extLst>
                  <a:ext uri="{0D108BD9-81ED-4DB2-BD59-A6C34878D82A}">
                    <a16:rowId xmlns:a16="http://schemas.microsoft.com/office/drawing/2014/main" val="3882675184"/>
                  </a:ext>
                </a:extLst>
              </a:tr>
            </a:tbl>
          </a:graphicData>
        </a:graphic>
      </p:graphicFrame>
    </p:spTree>
    <p:extLst>
      <p:ext uri="{BB962C8B-B14F-4D97-AF65-F5344CB8AC3E}">
        <p14:creationId xmlns:p14="http://schemas.microsoft.com/office/powerpoint/2010/main" val="3565944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1–2. </a:t>
            </a:r>
            <a:r>
              <a:rPr lang="en-GB" sz="3600" u="sng" dirty="0">
                <a:latin typeface="Calibri" panose="020F0502020204030204" pitchFamily="34" charset="0"/>
                <a:ea typeface="Times New Roman" panose="02020603050405020304" pitchFamily="18" charset="0"/>
                <a:cs typeface="Calibri" panose="020F0502020204030204" pitchFamily="34" charset="0"/>
              </a:rPr>
              <a:t>The particles </a:t>
            </a:r>
            <a:r>
              <a:rPr lang="en-GB" sz="3600" b="1" u="sng" dirty="0" err="1">
                <a:latin typeface="Calibri" panose="020F0502020204030204" pitchFamily="34" charset="0"/>
                <a:ea typeface="Times New Roman" panose="02020603050405020304" pitchFamily="18" charset="0"/>
                <a:cs typeface="Calibri" panose="020F0502020204030204" pitchFamily="34" charset="0"/>
              </a:rPr>
              <a:t>ы</a:t>
            </a:r>
            <a:r>
              <a:rPr lang="en-GB" sz="3600" u="sng" dirty="0" err="1">
                <a:latin typeface="Calibri" panose="020F0502020204030204" pitchFamily="34" charset="0"/>
                <a:ea typeface="Times New Roman" panose="02020603050405020304" pitchFamily="18" charset="0"/>
                <a:cs typeface="Calibri" panose="020F0502020204030204" pitchFamily="34" charset="0"/>
              </a:rPr>
              <a:t>л’е</a:t>
            </a:r>
            <a:r>
              <a:rPr lang="en-GB" sz="3600" u="sng" dirty="0">
                <a:latin typeface="Calibri" panose="020F0502020204030204" pitchFamily="34" charset="0"/>
                <a:ea typeface="Times New Roman" panose="02020603050405020304" pitchFamily="18" charset="0"/>
                <a:cs typeface="Calibri" panose="020F0502020204030204" pitchFamily="34" charset="0"/>
              </a:rPr>
              <a:t> and </a:t>
            </a:r>
            <a:r>
              <a:rPr lang="en-GB" sz="3600" u="sng" dirty="0" err="1">
                <a:latin typeface="Calibri" panose="020F0502020204030204" pitchFamily="34" charset="0"/>
                <a:ea typeface="Times New Roman" panose="02020603050405020304" pitchFamily="18" charset="0"/>
                <a:cs typeface="Calibri" panose="020F0502020204030204" pitchFamily="34" charset="0"/>
              </a:rPr>
              <a:t>улм</a:t>
            </a:r>
            <a:r>
              <a:rPr lang="en-GB" sz="3600" b="1" u="sng" dirty="0" err="1">
                <a:latin typeface="Calibri" panose="020F0502020204030204" pitchFamily="34" charset="0"/>
                <a:ea typeface="Times New Roman" panose="02020603050405020304" pitchFamily="18" charset="0"/>
                <a:cs typeface="Calibri" panose="020F0502020204030204" pitchFamily="34" charset="0"/>
              </a:rPr>
              <a:t>а</a:t>
            </a:r>
            <a:r>
              <a:rPr lang="en-GB" sz="3600" u="sng" dirty="0" err="1">
                <a:latin typeface="Calibri" panose="020F0502020204030204" pitchFamily="34" charset="0"/>
                <a:ea typeface="Times New Roman" panose="02020603050405020304" pitchFamily="18" charset="0"/>
                <a:cs typeface="Calibri" panose="020F0502020204030204" pitchFamily="34" charset="0"/>
              </a:rPr>
              <a:t>ш</a:t>
            </a:r>
            <a:endParaRPr lang="en-US" sz="3600" u="sng" dirty="0">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5</a:t>
            </a:fld>
            <a:endParaRPr lang="en-GB"/>
          </a:p>
        </p:txBody>
      </p:sp>
      <p:sp>
        <p:nvSpPr>
          <p:cNvPr id="12" name="Content Placeholder 2">
            <a:extLst>
              <a:ext uri="{FF2B5EF4-FFF2-40B4-BE49-F238E27FC236}">
                <a16:creationId xmlns:a16="http://schemas.microsoft.com/office/drawing/2014/main" id="{E7617D78-2C53-4E22-97D1-E04188EB71A5}"/>
              </a:ext>
            </a:extLst>
          </p:cNvPr>
          <p:cNvSpPr txBox="1">
            <a:spLocks/>
          </p:cNvSpPr>
          <p:nvPr/>
        </p:nvSpPr>
        <p:spPr>
          <a:xfrm>
            <a:off x="838200" y="1457326"/>
            <a:ext cx="10515600" cy="48980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a:t>b) Past tense forms of modal constructions etc.</a:t>
            </a:r>
          </a:p>
        </p:txBody>
      </p:sp>
      <p:graphicFrame>
        <p:nvGraphicFramePr>
          <p:cNvPr id="2" name="Table 1">
            <a:extLst>
              <a:ext uri="{FF2B5EF4-FFF2-40B4-BE49-F238E27FC236}">
                <a16:creationId xmlns:a16="http://schemas.microsoft.com/office/drawing/2014/main" id="{30204F22-93A0-40EF-A43D-761CE39923E3}"/>
              </a:ext>
            </a:extLst>
          </p:cNvPr>
          <p:cNvGraphicFramePr>
            <a:graphicFrameLocks noGrp="1"/>
          </p:cNvGraphicFramePr>
          <p:nvPr>
            <p:extLst>
              <p:ext uri="{D42A27DB-BD31-4B8C-83A1-F6EECF244321}">
                <p14:modId xmlns:p14="http://schemas.microsoft.com/office/powerpoint/2010/main" val="3689642577"/>
              </p:ext>
            </p:extLst>
          </p:nvPr>
        </p:nvGraphicFramePr>
        <p:xfrm>
          <a:off x="1373094" y="2106744"/>
          <a:ext cx="9445811" cy="1645920"/>
        </p:xfrm>
        <a:graphic>
          <a:graphicData uri="http://schemas.openxmlformats.org/drawingml/2006/table">
            <a:tbl>
              <a:tblPr firstRow="1" firstCol="1" bandRow="1">
                <a:tableStyleId>{5940675A-B579-460E-94D1-54222C63F5DA}</a:tableStyleId>
              </a:tblPr>
              <a:tblGrid>
                <a:gridCol w="4722395">
                  <a:extLst>
                    <a:ext uri="{9D8B030D-6E8A-4147-A177-3AD203B41FA5}">
                      <a16:colId xmlns:a16="http://schemas.microsoft.com/office/drawing/2014/main" val="1748918236"/>
                    </a:ext>
                  </a:extLst>
                </a:gridCol>
                <a:gridCol w="4723416">
                  <a:extLst>
                    <a:ext uri="{9D8B030D-6E8A-4147-A177-3AD203B41FA5}">
                      <a16:colId xmlns:a16="http://schemas.microsoft.com/office/drawing/2014/main" val="928317007"/>
                    </a:ext>
                  </a:extLst>
                </a:gridCol>
              </a:tblGrid>
              <a:tr h="0">
                <a:tc>
                  <a:txBody>
                    <a:bodyPr/>
                    <a:lstStyle/>
                    <a:p>
                      <a:pPr algn="just"/>
                      <a:r>
                        <a:rPr lang="en-US" sz="1800" dirty="0" err="1">
                          <a:effectLst/>
                          <a:latin typeface="Calibri" panose="020F0502020204030204" pitchFamily="34" charset="0"/>
                          <a:ea typeface="PMingLiU" panose="02020500000000000000" pitchFamily="18" charset="-120"/>
                          <a:cs typeface="Lucida Grande"/>
                        </a:rPr>
                        <a:t>Мыл</a:t>
                      </a:r>
                      <a:r>
                        <a:rPr lang="en-US" sz="1800" b="1" dirty="0" err="1">
                          <a:effectLst/>
                          <a:latin typeface="Calibri" panose="020F0502020204030204" pitchFamily="34" charset="0"/>
                          <a:ea typeface="PMingLiU" panose="02020500000000000000" pitchFamily="18" charset="-120"/>
                          <a:cs typeface="Lucida Grande"/>
                        </a:rPr>
                        <a:t>а</a:t>
                      </a:r>
                      <a:r>
                        <a:rPr lang="en-US" sz="1800" dirty="0" err="1">
                          <a:effectLst/>
                          <a:latin typeface="Calibri" panose="020F0502020204030204" pitchFamily="34" charset="0"/>
                          <a:ea typeface="PMingLiU" panose="02020500000000000000" pitchFamily="18" charset="-120"/>
                          <a:cs typeface="Lucida Grande"/>
                        </a:rPr>
                        <a:t>м</a:t>
                      </a:r>
                      <a:r>
                        <a:rPr lang="en-US" sz="1800" dirty="0">
                          <a:effectLst/>
                          <a:latin typeface="Calibri" panose="020F0502020204030204" pitchFamily="34" charset="0"/>
                          <a:ea typeface="PMingLiU" panose="02020500000000000000" pitchFamily="18" charset="-120"/>
                          <a:cs typeface="Lucida Grande"/>
                        </a:rPr>
                        <a:t> </a:t>
                      </a:r>
                      <a:r>
                        <a:rPr lang="en-US" sz="1800" dirty="0" err="1">
                          <a:effectLst/>
                          <a:latin typeface="Calibri" panose="020F0502020204030204" pitchFamily="34" charset="0"/>
                          <a:ea typeface="PMingLiU" panose="02020500000000000000" pitchFamily="18" charset="-120"/>
                          <a:cs typeface="Lucida Grande"/>
                        </a:rPr>
                        <a:t>кайым</a:t>
                      </a:r>
                      <a:r>
                        <a:rPr lang="en-US" sz="1800" b="1" dirty="0" err="1">
                          <a:effectLst/>
                          <a:latin typeface="Calibri" panose="020F0502020204030204" pitchFamily="34" charset="0"/>
                          <a:ea typeface="PMingLiU" panose="02020500000000000000" pitchFamily="18" charset="-120"/>
                          <a:cs typeface="Lucida Grande"/>
                        </a:rPr>
                        <a:t>а</a:t>
                      </a:r>
                      <a:r>
                        <a:rPr lang="en-US" sz="1800" dirty="0" err="1">
                          <a:effectLst/>
                          <a:latin typeface="Calibri" panose="020F0502020204030204" pitchFamily="34" charset="0"/>
                          <a:ea typeface="PMingLiU" panose="02020500000000000000" pitchFamily="18" charset="-120"/>
                          <a:cs typeface="Lucida Grande"/>
                        </a:rPr>
                        <a:t>н</a:t>
                      </a:r>
                      <a:r>
                        <a:rPr lang="en-US" sz="1800" dirty="0">
                          <a:effectLst/>
                          <a:latin typeface="Calibri" panose="020F0502020204030204" pitchFamily="34" charset="0"/>
                          <a:ea typeface="PMingLiU" panose="02020500000000000000" pitchFamily="18" charset="-120"/>
                          <a:cs typeface="Lucida Grande"/>
                        </a:rPr>
                        <a:t>.</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T w="38100" cap="flat" cmpd="sng" algn="ctr">
                      <a:noFill/>
                      <a:prstDash val="solid"/>
                      <a:round/>
                      <a:headEnd type="none" w="med" len="med"/>
                      <a:tailEnd type="none" w="med" len="med"/>
                    </a:lnT>
                  </a:tcPr>
                </a:tc>
                <a:tc>
                  <a:txBody>
                    <a:bodyPr/>
                    <a:lstStyle/>
                    <a:p>
                      <a:pPr algn="just"/>
                      <a:r>
                        <a:rPr lang="en-US" sz="1800">
                          <a:effectLst/>
                          <a:latin typeface="Calibri" panose="020F0502020204030204" pitchFamily="34" charset="0"/>
                          <a:ea typeface="PMingLiU" panose="02020500000000000000" pitchFamily="18" charset="-120"/>
                          <a:cs typeface="Lucida Grande"/>
                        </a:rPr>
                        <a:t>I have to go.</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lnT w="38100" cap="flat" cmpd="sng" algn="ctr">
                      <a:noFill/>
                      <a:prstDash val="solid"/>
                      <a:round/>
                      <a:headEnd type="none" w="med" len="med"/>
                      <a:tailEnd type="none" w="med" len="med"/>
                    </a:lnT>
                  </a:tcPr>
                </a:tc>
                <a:extLst>
                  <a:ext uri="{0D108BD9-81ED-4DB2-BD59-A6C34878D82A}">
                    <a16:rowId xmlns:a16="http://schemas.microsoft.com/office/drawing/2014/main" val="1039476438"/>
                  </a:ext>
                </a:extLst>
              </a:tr>
              <a:tr h="0">
                <a:tc>
                  <a:txBody>
                    <a:bodyPr/>
                    <a:lstStyle/>
                    <a:p>
                      <a:pPr algn="just"/>
                      <a:r>
                        <a:rPr lang="en-US" sz="1800">
                          <a:effectLst/>
                          <a:latin typeface="Calibri" panose="020F0502020204030204" pitchFamily="34" charset="0"/>
                          <a:ea typeface="PMingLiU" panose="02020500000000000000" pitchFamily="18" charset="-120"/>
                          <a:cs typeface="Lucida Grande"/>
                        </a:rPr>
                        <a:t>Мыл</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м кайым</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н </a:t>
                      </a:r>
                      <a:r>
                        <a:rPr lang="en-US" sz="1800" b="1">
                          <a:effectLst/>
                          <a:latin typeface="Calibri" panose="020F0502020204030204" pitchFamily="34" charset="0"/>
                          <a:ea typeface="PMingLiU" panose="02020500000000000000" pitchFamily="18" charset="-120"/>
                          <a:cs typeface="Lucida Grande"/>
                        </a:rPr>
                        <a:t>ы</a:t>
                      </a:r>
                      <a:r>
                        <a:rPr lang="en-US" sz="1800">
                          <a:effectLst/>
                          <a:latin typeface="Calibri" panose="020F0502020204030204" pitchFamily="34" charset="0"/>
                          <a:ea typeface="PMingLiU" panose="02020500000000000000" pitchFamily="18" charset="-120"/>
                          <a:cs typeface="Lucida Grande"/>
                        </a:rPr>
                        <a:t>л’е.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tcPr>
                </a:tc>
                <a:tc>
                  <a:txBody>
                    <a:bodyPr/>
                    <a:lstStyle/>
                    <a:p>
                      <a:pPr algn="just"/>
                      <a:r>
                        <a:rPr lang="en-US" sz="1800">
                          <a:effectLst/>
                          <a:latin typeface="Calibri" panose="020F0502020204030204" pitchFamily="34" charset="0"/>
                          <a:ea typeface="PMingLiU" panose="02020500000000000000" pitchFamily="18" charset="-120"/>
                          <a:cs typeface="Lucida Grande"/>
                        </a:rPr>
                        <a:t>I had to go.</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tcPr>
                </a:tc>
                <a:extLst>
                  <a:ext uri="{0D108BD9-81ED-4DB2-BD59-A6C34878D82A}">
                    <a16:rowId xmlns:a16="http://schemas.microsoft.com/office/drawing/2014/main" val="1538791449"/>
                  </a:ext>
                </a:extLst>
              </a:tr>
              <a:tr h="0">
                <a:tc>
                  <a:txBody>
                    <a:bodyPr/>
                    <a:lstStyle/>
                    <a:p>
                      <a:pPr algn="just"/>
                      <a:r>
                        <a:rPr lang="en-US" sz="1800" dirty="0" err="1">
                          <a:effectLst/>
                          <a:latin typeface="Calibri" panose="020F0502020204030204" pitchFamily="34" charset="0"/>
                          <a:ea typeface="PMingLiU" panose="02020500000000000000" pitchFamily="18" charset="-120"/>
                          <a:cs typeface="Lucida Grande"/>
                        </a:rPr>
                        <a:t>Мыл</a:t>
                      </a:r>
                      <a:r>
                        <a:rPr lang="en-US" sz="1800" b="1" dirty="0" err="1">
                          <a:effectLst/>
                          <a:latin typeface="Calibri" panose="020F0502020204030204" pitchFamily="34" charset="0"/>
                          <a:ea typeface="PMingLiU" panose="02020500000000000000" pitchFamily="18" charset="-120"/>
                          <a:cs typeface="Lucida Grande"/>
                        </a:rPr>
                        <a:t>а</a:t>
                      </a:r>
                      <a:r>
                        <a:rPr lang="en-US" sz="1800" dirty="0" err="1">
                          <a:effectLst/>
                          <a:latin typeface="Calibri" panose="020F0502020204030204" pitchFamily="34" charset="0"/>
                          <a:ea typeface="PMingLiU" panose="02020500000000000000" pitchFamily="18" charset="-120"/>
                          <a:cs typeface="Lucida Grande"/>
                        </a:rPr>
                        <a:t>м</a:t>
                      </a:r>
                      <a:r>
                        <a:rPr lang="en-US" sz="1800" dirty="0">
                          <a:effectLst/>
                          <a:latin typeface="Calibri" panose="020F0502020204030204" pitchFamily="34" charset="0"/>
                          <a:ea typeface="PMingLiU" panose="02020500000000000000" pitchFamily="18" charset="-120"/>
                          <a:cs typeface="Lucida Grande"/>
                        </a:rPr>
                        <a:t> </a:t>
                      </a:r>
                      <a:r>
                        <a:rPr lang="en-US" sz="1800" dirty="0" err="1">
                          <a:effectLst/>
                          <a:latin typeface="Calibri" panose="020F0502020204030204" pitchFamily="34" charset="0"/>
                          <a:ea typeface="PMingLiU" panose="02020500000000000000" pitchFamily="18" charset="-120"/>
                          <a:cs typeface="Lucida Grande"/>
                        </a:rPr>
                        <a:t>кайым</a:t>
                      </a:r>
                      <a:r>
                        <a:rPr lang="en-US" sz="1800" b="1" dirty="0" err="1">
                          <a:effectLst/>
                          <a:latin typeface="Calibri" panose="020F0502020204030204" pitchFamily="34" charset="0"/>
                          <a:ea typeface="PMingLiU" panose="02020500000000000000" pitchFamily="18" charset="-120"/>
                          <a:cs typeface="Lucida Grande"/>
                        </a:rPr>
                        <a:t>а</a:t>
                      </a:r>
                      <a:r>
                        <a:rPr lang="en-US" sz="1800" dirty="0" err="1">
                          <a:effectLst/>
                          <a:latin typeface="Calibri" panose="020F0502020204030204" pitchFamily="34" charset="0"/>
                          <a:ea typeface="PMingLiU" panose="02020500000000000000" pitchFamily="18" charset="-120"/>
                          <a:cs typeface="Lucida Grande"/>
                        </a:rPr>
                        <a:t>н</a:t>
                      </a:r>
                      <a:r>
                        <a:rPr lang="en-US" sz="1800" dirty="0">
                          <a:effectLst/>
                          <a:latin typeface="Calibri" panose="020F0502020204030204" pitchFamily="34" charset="0"/>
                          <a:ea typeface="PMingLiU" panose="02020500000000000000" pitchFamily="18" charset="-120"/>
                          <a:cs typeface="Lucida Grande"/>
                        </a:rPr>
                        <a:t> </a:t>
                      </a:r>
                      <a:r>
                        <a:rPr lang="en-US" sz="1800" dirty="0" err="1">
                          <a:effectLst/>
                          <a:latin typeface="Calibri" panose="020F0502020204030204" pitchFamily="34" charset="0"/>
                          <a:ea typeface="PMingLiU" panose="02020500000000000000" pitchFamily="18" charset="-120"/>
                          <a:cs typeface="Lucida Grande"/>
                        </a:rPr>
                        <a:t>улм</a:t>
                      </a:r>
                      <a:r>
                        <a:rPr lang="en-US" sz="1800" b="1" dirty="0" err="1">
                          <a:effectLst/>
                          <a:latin typeface="Calibri" panose="020F0502020204030204" pitchFamily="34" charset="0"/>
                          <a:ea typeface="PMingLiU" panose="02020500000000000000" pitchFamily="18" charset="-120"/>
                          <a:cs typeface="Lucida Grande"/>
                        </a:rPr>
                        <a:t>а</a:t>
                      </a:r>
                      <a:r>
                        <a:rPr lang="en-US" sz="1800" dirty="0" err="1">
                          <a:effectLst/>
                          <a:latin typeface="Calibri" panose="020F0502020204030204" pitchFamily="34" charset="0"/>
                          <a:ea typeface="PMingLiU" panose="02020500000000000000" pitchFamily="18" charset="-120"/>
                          <a:cs typeface="Lucida Grande"/>
                        </a:rPr>
                        <a:t>ш</a:t>
                      </a:r>
                      <a:r>
                        <a:rPr lang="en-US" sz="1800" dirty="0">
                          <a:effectLst/>
                          <a:latin typeface="Calibri" panose="020F0502020204030204" pitchFamily="34" charset="0"/>
                          <a:ea typeface="PMingLiU" panose="02020500000000000000" pitchFamily="18" charset="-120"/>
                          <a:cs typeface="Lucida Grande"/>
                        </a:rPr>
                        <a:t>.</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tcPr>
                </a:tc>
                <a:tc>
                  <a:txBody>
                    <a:bodyPr/>
                    <a:lstStyle/>
                    <a:p>
                      <a:pPr algn="just"/>
                      <a:r>
                        <a:rPr lang="en-US" sz="1800">
                          <a:effectLst/>
                          <a:latin typeface="Calibri" panose="020F0502020204030204" pitchFamily="34" charset="0"/>
                          <a:ea typeface="PMingLiU" panose="02020500000000000000" pitchFamily="18" charset="-120"/>
                          <a:cs typeface="Lucida Grande"/>
                        </a:rPr>
                        <a:t>It turns out I would have had to go.</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tcPr>
                </a:tc>
                <a:extLst>
                  <a:ext uri="{0D108BD9-81ED-4DB2-BD59-A6C34878D82A}">
                    <a16:rowId xmlns:a16="http://schemas.microsoft.com/office/drawing/2014/main" val="240897306"/>
                  </a:ext>
                </a:extLst>
              </a:tr>
              <a:tr h="0">
                <a:tc>
                  <a:txBody>
                    <a:bodyPr/>
                    <a:lstStyle/>
                    <a:p>
                      <a:pPr algn="just"/>
                      <a:r>
                        <a:rPr lang="en-US" sz="1800">
                          <a:effectLst/>
                          <a:latin typeface="Calibri" panose="020F0502020204030204" pitchFamily="34" charset="0"/>
                          <a:ea typeface="PMingLiU" panose="02020500000000000000" pitchFamily="18" charset="-120"/>
                          <a:cs typeface="Lucida Grande"/>
                        </a:rPr>
                        <a:t>Мыл</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м кайым</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н </a:t>
                      </a:r>
                      <a:r>
                        <a:rPr lang="en-US" sz="1800" b="1">
                          <a:effectLst/>
                          <a:latin typeface="Calibri" panose="020F0502020204030204" pitchFamily="34" charset="0"/>
                          <a:ea typeface="PMingLiU" panose="02020500000000000000" pitchFamily="18" charset="-120"/>
                          <a:cs typeface="Lucida Grande"/>
                        </a:rPr>
                        <a:t>о</a:t>
                      </a:r>
                      <a:r>
                        <a:rPr lang="en-US" sz="1800">
                          <a:effectLst/>
                          <a:latin typeface="Calibri" panose="020F0502020204030204" pitchFamily="34" charset="0"/>
                          <a:ea typeface="PMingLiU" panose="02020500000000000000" pitchFamily="18" charset="-120"/>
                          <a:cs typeface="Lucida Grande"/>
                        </a:rPr>
                        <a:t>гыл.</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tcPr>
                </a:tc>
                <a:tc>
                  <a:txBody>
                    <a:bodyPr/>
                    <a:lstStyle/>
                    <a:p>
                      <a:pPr algn="just"/>
                      <a:r>
                        <a:rPr lang="en-US" sz="1800" dirty="0">
                          <a:effectLst/>
                          <a:latin typeface="Calibri" panose="020F0502020204030204" pitchFamily="34" charset="0"/>
                          <a:ea typeface="PMingLiU" panose="02020500000000000000" pitchFamily="18" charset="-120"/>
                          <a:cs typeface="Lucida Grande"/>
                        </a:rPr>
                        <a:t>I do not have to go.</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tcPr>
                </a:tc>
                <a:extLst>
                  <a:ext uri="{0D108BD9-81ED-4DB2-BD59-A6C34878D82A}">
                    <a16:rowId xmlns:a16="http://schemas.microsoft.com/office/drawing/2014/main" val="3753094989"/>
                  </a:ext>
                </a:extLst>
              </a:tr>
              <a:tr h="0">
                <a:tc>
                  <a:txBody>
                    <a:bodyPr/>
                    <a:lstStyle/>
                    <a:p>
                      <a:pPr algn="just"/>
                      <a:r>
                        <a:rPr lang="en-US" sz="1800">
                          <a:effectLst/>
                          <a:latin typeface="Calibri" panose="020F0502020204030204" pitchFamily="34" charset="0"/>
                          <a:ea typeface="PMingLiU" panose="02020500000000000000" pitchFamily="18" charset="-120"/>
                          <a:cs typeface="Lucida Grande"/>
                        </a:rPr>
                        <a:t>Мыл</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м кайым</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н </a:t>
                      </a:r>
                      <a:r>
                        <a:rPr lang="en-US" sz="1800" b="1">
                          <a:effectLst/>
                          <a:latin typeface="Calibri" panose="020F0502020204030204" pitchFamily="34" charset="0"/>
                          <a:ea typeface="PMingLiU" panose="02020500000000000000" pitchFamily="18" charset="-120"/>
                          <a:cs typeface="Lucida Grande"/>
                        </a:rPr>
                        <a:t>о</a:t>
                      </a:r>
                      <a:r>
                        <a:rPr lang="en-US" sz="1800">
                          <a:effectLst/>
                          <a:latin typeface="Calibri" panose="020F0502020204030204" pitchFamily="34" charset="0"/>
                          <a:ea typeface="PMingLiU" panose="02020500000000000000" pitchFamily="18" charset="-120"/>
                          <a:cs typeface="Lucida Grande"/>
                        </a:rPr>
                        <a:t>гыл </a:t>
                      </a:r>
                      <a:r>
                        <a:rPr lang="en-US" sz="1800" b="1">
                          <a:effectLst/>
                          <a:latin typeface="Calibri" panose="020F0502020204030204" pitchFamily="34" charset="0"/>
                          <a:ea typeface="PMingLiU" panose="02020500000000000000" pitchFamily="18" charset="-120"/>
                          <a:cs typeface="Lucida Grande"/>
                        </a:rPr>
                        <a:t>ы</a:t>
                      </a:r>
                      <a:r>
                        <a:rPr lang="en-US" sz="1800">
                          <a:effectLst/>
                          <a:latin typeface="Calibri" panose="020F0502020204030204" pitchFamily="34" charset="0"/>
                          <a:ea typeface="PMingLiU" panose="02020500000000000000" pitchFamily="18" charset="-120"/>
                          <a:cs typeface="Lucida Grande"/>
                        </a:rPr>
                        <a:t>л’е.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tcPr>
                </a:tc>
                <a:tc>
                  <a:txBody>
                    <a:bodyPr/>
                    <a:lstStyle/>
                    <a:p>
                      <a:pPr algn="just"/>
                      <a:r>
                        <a:rPr lang="en-US" sz="1800" dirty="0">
                          <a:effectLst/>
                          <a:latin typeface="Calibri" panose="020F0502020204030204" pitchFamily="34" charset="0"/>
                          <a:ea typeface="PMingLiU" panose="02020500000000000000" pitchFamily="18" charset="-120"/>
                          <a:cs typeface="Lucida Grande"/>
                        </a:rPr>
                        <a:t>I did not have to go.</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tcPr>
                </a:tc>
                <a:extLst>
                  <a:ext uri="{0D108BD9-81ED-4DB2-BD59-A6C34878D82A}">
                    <a16:rowId xmlns:a16="http://schemas.microsoft.com/office/drawing/2014/main" val="3512552217"/>
                  </a:ext>
                </a:extLst>
              </a:tr>
              <a:tr h="0">
                <a:tc>
                  <a:txBody>
                    <a:bodyPr/>
                    <a:lstStyle/>
                    <a:p>
                      <a:pPr algn="just"/>
                      <a:r>
                        <a:rPr lang="en-US" sz="1800">
                          <a:effectLst/>
                          <a:latin typeface="Calibri" panose="020F0502020204030204" pitchFamily="34" charset="0"/>
                          <a:ea typeface="PMingLiU" panose="02020500000000000000" pitchFamily="18" charset="-120"/>
                          <a:cs typeface="Lucida Grande"/>
                        </a:rPr>
                        <a:t>Мыл</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м кайым</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н </a:t>
                      </a:r>
                      <a:r>
                        <a:rPr lang="en-US" sz="1800" b="1">
                          <a:effectLst/>
                          <a:latin typeface="Calibri" panose="020F0502020204030204" pitchFamily="34" charset="0"/>
                          <a:ea typeface="PMingLiU" panose="02020500000000000000" pitchFamily="18" charset="-120"/>
                          <a:cs typeface="Lucida Grande"/>
                        </a:rPr>
                        <a:t>о</a:t>
                      </a:r>
                      <a:r>
                        <a:rPr lang="en-US" sz="1800">
                          <a:effectLst/>
                          <a:latin typeface="Calibri" panose="020F0502020204030204" pitchFamily="34" charset="0"/>
                          <a:ea typeface="PMingLiU" panose="02020500000000000000" pitchFamily="18" charset="-120"/>
                          <a:cs typeface="Lucida Grande"/>
                        </a:rPr>
                        <a:t>гыл улм</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ш.</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B w="38100" cap="flat" cmpd="sng" algn="ctr">
                      <a:noFill/>
                      <a:prstDash val="solid"/>
                      <a:round/>
                      <a:headEnd type="none" w="med" len="med"/>
                      <a:tailEnd type="none" w="med" len="med"/>
                    </a:lnB>
                  </a:tcPr>
                </a:tc>
                <a:tc>
                  <a:txBody>
                    <a:bodyPr/>
                    <a:lstStyle/>
                    <a:p>
                      <a:pPr algn="just"/>
                      <a:r>
                        <a:rPr lang="en-US" sz="1800" dirty="0">
                          <a:effectLst/>
                          <a:latin typeface="Calibri" panose="020F0502020204030204" pitchFamily="34" charset="0"/>
                          <a:ea typeface="PMingLiU" panose="02020500000000000000" pitchFamily="18" charset="-120"/>
                          <a:cs typeface="Lucida Grande"/>
                        </a:rPr>
                        <a:t>It turns out I did not have to go.</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lnB w="38100" cap="flat" cmpd="sng" algn="ctr">
                      <a:noFill/>
                      <a:prstDash val="solid"/>
                      <a:round/>
                      <a:headEnd type="none" w="med" len="med"/>
                      <a:tailEnd type="none" w="med" len="med"/>
                    </a:lnB>
                  </a:tcPr>
                </a:tc>
                <a:extLst>
                  <a:ext uri="{0D108BD9-81ED-4DB2-BD59-A6C34878D82A}">
                    <a16:rowId xmlns:a16="http://schemas.microsoft.com/office/drawing/2014/main" val="1295788566"/>
                  </a:ext>
                </a:extLst>
              </a:tr>
            </a:tbl>
          </a:graphicData>
        </a:graphic>
      </p:graphicFrame>
      <p:graphicFrame>
        <p:nvGraphicFramePr>
          <p:cNvPr id="7" name="Table 6">
            <a:extLst>
              <a:ext uri="{FF2B5EF4-FFF2-40B4-BE49-F238E27FC236}">
                <a16:creationId xmlns:a16="http://schemas.microsoft.com/office/drawing/2014/main" id="{F8944343-A46D-4617-B1A8-EF229A0993F2}"/>
              </a:ext>
            </a:extLst>
          </p:cNvPr>
          <p:cNvGraphicFramePr>
            <a:graphicFrameLocks noGrp="1"/>
          </p:cNvGraphicFramePr>
          <p:nvPr>
            <p:extLst>
              <p:ext uri="{D42A27DB-BD31-4B8C-83A1-F6EECF244321}">
                <p14:modId xmlns:p14="http://schemas.microsoft.com/office/powerpoint/2010/main" val="3095317283"/>
              </p:ext>
            </p:extLst>
          </p:nvPr>
        </p:nvGraphicFramePr>
        <p:xfrm>
          <a:off x="622750" y="4274551"/>
          <a:ext cx="5233595" cy="1920240"/>
        </p:xfrm>
        <a:graphic>
          <a:graphicData uri="http://schemas.openxmlformats.org/drawingml/2006/table">
            <a:tbl>
              <a:tblPr firstRow="1" firstCol="1" bandRow="1" bandCol="1">
                <a:tableStyleId>{5940675A-B579-460E-94D1-54222C63F5DA}</a:tableStyleId>
              </a:tblPr>
              <a:tblGrid>
                <a:gridCol w="532147">
                  <a:extLst>
                    <a:ext uri="{9D8B030D-6E8A-4147-A177-3AD203B41FA5}">
                      <a16:colId xmlns:a16="http://schemas.microsoft.com/office/drawing/2014/main" val="3635546254"/>
                    </a:ext>
                  </a:extLst>
                </a:gridCol>
                <a:gridCol w="2199728">
                  <a:extLst>
                    <a:ext uri="{9D8B030D-6E8A-4147-A177-3AD203B41FA5}">
                      <a16:colId xmlns:a16="http://schemas.microsoft.com/office/drawing/2014/main" val="503091931"/>
                    </a:ext>
                  </a:extLst>
                </a:gridCol>
                <a:gridCol w="2501720">
                  <a:extLst>
                    <a:ext uri="{9D8B030D-6E8A-4147-A177-3AD203B41FA5}">
                      <a16:colId xmlns:a16="http://schemas.microsoft.com/office/drawing/2014/main" val="2443504658"/>
                    </a:ext>
                  </a:extLst>
                </a:gridCol>
              </a:tblGrid>
              <a:tr h="184150">
                <a:tc>
                  <a:txBody>
                    <a:bodyPr/>
                    <a:lstStyle/>
                    <a:p>
                      <a:pPr algn="ctr"/>
                      <a:r>
                        <a:rPr lang="en-US" sz="1800" dirty="0">
                          <a:effectLst/>
                          <a:latin typeface="Calibri" panose="020F0502020204030204" pitchFamily="34" charset="0"/>
                          <a:ea typeface="PMingLiU" panose="02020500000000000000" pitchFamily="18" charset="-120"/>
                          <a:cs typeface="Calibri" panose="020F0502020204030204" pitchFamily="34" charset="0"/>
                        </a:rPr>
                        <a:t> </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800" b="1" dirty="0">
                          <a:effectLst/>
                          <a:latin typeface="Calibri" panose="020F0502020204030204" pitchFamily="34" charset="0"/>
                          <a:ea typeface="PMingLiU" panose="02020500000000000000" pitchFamily="18" charset="-120"/>
                          <a:cs typeface="Calibri" panose="020F0502020204030204" pitchFamily="34" charset="0"/>
                        </a:rPr>
                        <a:t>Positive</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lnT w="381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800" b="1" dirty="0">
                          <a:effectLst/>
                          <a:latin typeface="Calibri" panose="020F0502020204030204" pitchFamily="34" charset="0"/>
                          <a:ea typeface="PMingLiU" panose="02020500000000000000" pitchFamily="18" charset="-120"/>
                          <a:cs typeface="Calibri" panose="020F0502020204030204" pitchFamily="34" charset="0"/>
                        </a:rPr>
                        <a:t>Negative</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1517932"/>
                  </a:ext>
                </a:extLst>
              </a:tr>
              <a:tr h="184150">
                <a:tc>
                  <a:txBody>
                    <a:bodyPr/>
                    <a:lstStyle/>
                    <a:p>
                      <a:pPr algn="just"/>
                      <a:r>
                        <a:rPr lang="en-US" sz="1800" b="1">
                          <a:effectLst/>
                          <a:latin typeface="Calibri" panose="020F0502020204030204" pitchFamily="34" charset="0"/>
                          <a:ea typeface="PMingLiU" panose="02020500000000000000" pitchFamily="18" charset="-120"/>
                          <a:cs typeface="Calibri" panose="020F0502020204030204" pitchFamily="34" charset="0"/>
                        </a:rPr>
                        <a:t>1Sg</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толн</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dirty="0" err="1">
                          <a:effectLst/>
                          <a:latin typeface="Calibri" panose="020F0502020204030204" pitchFamily="34" charset="0"/>
                          <a:ea typeface="PMingLiU" panose="02020500000000000000" pitchFamily="18" charset="-120"/>
                          <a:cs typeface="Calibri" panose="020F0502020204030204" pitchFamily="34" charset="0"/>
                        </a:rPr>
                        <a:t>м</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dirty="0" err="1">
                          <a:effectLst/>
                          <a:latin typeface="Calibri" panose="020F0502020204030204" pitchFamily="34" charset="0"/>
                          <a:ea typeface="PMingLiU" panose="02020500000000000000" pitchFamily="18" charset="-120"/>
                          <a:cs typeface="Calibri" panose="020F0502020204030204" pitchFamily="34" charset="0"/>
                        </a:rPr>
                        <a:t>ы</a:t>
                      </a:r>
                      <a:r>
                        <a:rPr lang="en-US" sz="180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ын</a:t>
                      </a:r>
                      <a:r>
                        <a:rPr lang="en-US" sz="1800" b="1">
                          <a:effectLst/>
                          <a:latin typeface="Calibri" panose="020F0502020204030204" pitchFamily="34" charset="0"/>
                          <a:ea typeface="PMingLiU" panose="02020500000000000000" pitchFamily="18" charset="-120"/>
                          <a:cs typeface="Calibri" panose="020F0502020204030204" pitchFamily="34" charset="0"/>
                        </a:rPr>
                        <a:t>е</a:t>
                      </a:r>
                      <a:r>
                        <a:rPr lang="en-US" sz="1800">
                          <a:effectLst/>
                          <a:latin typeface="Calibri" panose="020F0502020204030204" pitchFamily="34" charset="0"/>
                          <a:ea typeface="PMingLiU" panose="02020500000000000000" pitchFamily="18" charset="-120"/>
                          <a:cs typeface="Calibri" panose="020F0502020204030204" pitchFamily="34" charset="0"/>
                        </a:rPr>
                        <a:t>м тол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970943803"/>
                  </a:ext>
                </a:extLst>
              </a:tr>
              <a:tr h="184150">
                <a:tc>
                  <a:txBody>
                    <a:bodyPr/>
                    <a:lstStyle/>
                    <a:p>
                      <a:pPr algn="just"/>
                      <a:r>
                        <a:rPr lang="en-US" sz="1800" b="1" dirty="0">
                          <a:effectLst/>
                          <a:latin typeface="Calibri" panose="020F0502020204030204" pitchFamily="34" charset="0"/>
                          <a:ea typeface="PMingLiU" panose="02020500000000000000" pitchFamily="18" charset="-120"/>
                          <a:cs typeface="Calibri" panose="020F0502020204030204" pitchFamily="34" charset="0"/>
                        </a:rPr>
                        <a:t>2Sg</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толн</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dirty="0" err="1">
                          <a:effectLst/>
                          <a:latin typeface="Calibri" panose="020F0502020204030204" pitchFamily="34" charset="0"/>
                          <a:ea typeface="PMingLiU" panose="02020500000000000000" pitchFamily="18" charset="-120"/>
                          <a:cs typeface="Calibri" panose="020F0502020204030204" pitchFamily="34" charset="0"/>
                        </a:rPr>
                        <a:t>т</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dirty="0" err="1">
                          <a:effectLst/>
                          <a:latin typeface="Calibri" panose="020F0502020204030204" pitchFamily="34" charset="0"/>
                          <a:ea typeface="PMingLiU" panose="02020500000000000000" pitchFamily="18" charset="-120"/>
                          <a:cs typeface="Calibri" panose="020F0502020204030204" pitchFamily="34" charset="0"/>
                        </a:rPr>
                        <a:t>ы</a:t>
                      </a:r>
                      <a:r>
                        <a:rPr lang="en-US" sz="180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ын</a:t>
                      </a:r>
                      <a:r>
                        <a:rPr lang="en-US" sz="1800" b="1">
                          <a:effectLst/>
                          <a:latin typeface="Calibri" panose="020F0502020204030204" pitchFamily="34" charset="0"/>
                          <a:ea typeface="PMingLiU" panose="02020500000000000000" pitchFamily="18" charset="-120"/>
                          <a:cs typeface="Calibri" panose="020F0502020204030204" pitchFamily="34" charset="0"/>
                        </a:rPr>
                        <a:t>е</a:t>
                      </a:r>
                      <a:r>
                        <a:rPr lang="en-US" sz="1800">
                          <a:effectLst/>
                          <a:latin typeface="Calibri" panose="020F0502020204030204" pitchFamily="34" charset="0"/>
                          <a:ea typeface="PMingLiU" panose="02020500000000000000" pitchFamily="18" charset="-120"/>
                          <a:cs typeface="Calibri" panose="020F0502020204030204" pitchFamily="34" charset="0"/>
                        </a:rPr>
                        <a:t>т тол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tcPr>
                </a:tc>
                <a:extLst>
                  <a:ext uri="{0D108BD9-81ED-4DB2-BD59-A6C34878D82A}">
                    <a16:rowId xmlns:a16="http://schemas.microsoft.com/office/drawing/2014/main" val="686277232"/>
                  </a:ext>
                </a:extLst>
              </a:tr>
              <a:tr h="184150">
                <a:tc>
                  <a:txBody>
                    <a:bodyPr/>
                    <a:lstStyle/>
                    <a:p>
                      <a:pPr algn="just"/>
                      <a:r>
                        <a:rPr lang="en-US" sz="1800" b="1" dirty="0">
                          <a:effectLst/>
                          <a:latin typeface="Calibri" panose="020F0502020204030204" pitchFamily="34" charset="0"/>
                          <a:ea typeface="PMingLiU" panose="02020500000000000000" pitchFamily="18" charset="-120"/>
                          <a:cs typeface="Calibri" panose="020F0502020204030204" pitchFamily="34" charset="0"/>
                        </a:rPr>
                        <a:t>3Sg</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толн</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dirty="0" err="1">
                          <a:effectLst/>
                          <a:latin typeface="Calibri" panose="020F0502020204030204" pitchFamily="34" charset="0"/>
                          <a:ea typeface="PMingLiU" panose="02020500000000000000" pitchFamily="18" charset="-120"/>
                          <a:cs typeface="Calibri" panose="020F0502020204030204" pitchFamily="34" charset="0"/>
                        </a:rPr>
                        <a:t>же</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dirty="0" err="1">
                          <a:effectLst/>
                          <a:latin typeface="Calibri" panose="020F0502020204030204" pitchFamily="34" charset="0"/>
                          <a:ea typeface="PMingLiU" panose="02020500000000000000" pitchFamily="18" charset="-120"/>
                          <a:cs typeface="Calibri" panose="020F0502020204030204" pitchFamily="34" charset="0"/>
                        </a:rPr>
                        <a:t>ы</a:t>
                      </a:r>
                      <a:r>
                        <a:rPr lang="en-US" sz="180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ын</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dirty="0" err="1">
                          <a:effectLst/>
                          <a:latin typeface="Calibri" panose="020F0502020204030204" pitchFamily="34" charset="0"/>
                          <a:ea typeface="PMingLiU" panose="02020500000000000000" pitchFamily="18" charset="-120"/>
                          <a:cs typeface="Calibri" panose="020F0502020204030204" pitchFamily="34" charset="0"/>
                        </a:rPr>
                        <a:t>ж</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тол</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dirty="0" err="1">
                          <a:effectLst/>
                          <a:latin typeface="Calibri" panose="020F0502020204030204" pitchFamily="34" charset="0"/>
                          <a:ea typeface="PMingLiU" panose="02020500000000000000" pitchFamily="18" charset="-120"/>
                          <a:cs typeface="Calibri" panose="020F0502020204030204" pitchFamily="34" charset="0"/>
                        </a:rPr>
                        <a:t>ы</a:t>
                      </a:r>
                      <a:r>
                        <a:rPr lang="en-US" sz="180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tcPr>
                </a:tc>
                <a:extLst>
                  <a:ext uri="{0D108BD9-81ED-4DB2-BD59-A6C34878D82A}">
                    <a16:rowId xmlns:a16="http://schemas.microsoft.com/office/drawing/2014/main" val="1342132619"/>
                  </a:ext>
                </a:extLst>
              </a:tr>
              <a:tr h="184150">
                <a:tc>
                  <a:txBody>
                    <a:bodyPr/>
                    <a:lstStyle/>
                    <a:p>
                      <a:pPr algn="just"/>
                      <a:r>
                        <a:rPr lang="en-US" sz="1800" b="1">
                          <a:effectLst/>
                          <a:latin typeface="Calibri" panose="020F0502020204030204" pitchFamily="34" charset="0"/>
                          <a:ea typeface="PMingLiU" panose="02020500000000000000" pitchFamily="18" charset="-120"/>
                          <a:cs typeface="Calibri" panose="020F0502020204030204" pitchFamily="34" charset="0"/>
                        </a:rPr>
                        <a:t>1Pl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толнен</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ынен</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тол</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dirty="0" err="1">
                          <a:effectLst/>
                          <a:latin typeface="Calibri" panose="020F0502020204030204" pitchFamily="34" charset="0"/>
                          <a:ea typeface="PMingLiU" panose="02020500000000000000" pitchFamily="18" charset="-120"/>
                          <a:cs typeface="Calibri" panose="020F0502020204030204" pitchFamily="34" charset="0"/>
                        </a:rPr>
                        <a:t>ы</a:t>
                      </a:r>
                      <a:r>
                        <a:rPr lang="en-US" sz="180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tcPr>
                </a:tc>
                <a:extLst>
                  <a:ext uri="{0D108BD9-81ED-4DB2-BD59-A6C34878D82A}">
                    <a16:rowId xmlns:a16="http://schemas.microsoft.com/office/drawing/2014/main" val="2462651548"/>
                  </a:ext>
                </a:extLst>
              </a:tr>
              <a:tr h="184150">
                <a:tc>
                  <a:txBody>
                    <a:bodyPr/>
                    <a:lstStyle/>
                    <a:p>
                      <a:pPr algn="just"/>
                      <a:r>
                        <a:rPr lang="en-US" sz="1800" b="1" dirty="0">
                          <a:effectLst/>
                          <a:latin typeface="Calibri" panose="020F0502020204030204" pitchFamily="34" charset="0"/>
                          <a:ea typeface="PMingLiU" panose="02020500000000000000" pitchFamily="18" charset="-120"/>
                          <a:cs typeface="Calibri" panose="020F0502020204030204" pitchFamily="34" charset="0"/>
                        </a:rPr>
                        <a:t>2Pl</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толнед</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ынед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тол</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dirty="0" err="1">
                          <a:effectLst/>
                          <a:latin typeface="Calibri" panose="020F0502020204030204" pitchFamily="34" charset="0"/>
                          <a:ea typeface="PMingLiU" panose="02020500000000000000" pitchFamily="18" charset="-120"/>
                          <a:cs typeface="Calibri" panose="020F0502020204030204" pitchFamily="34" charset="0"/>
                        </a:rPr>
                        <a:t>ы</a:t>
                      </a:r>
                      <a:r>
                        <a:rPr lang="en-US" sz="180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tcPr>
                </a:tc>
                <a:extLst>
                  <a:ext uri="{0D108BD9-81ED-4DB2-BD59-A6C34878D82A}">
                    <a16:rowId xmlns:a16="http://schemas.microsoft.com/office/drawing/2014/main" val="119975684"/>
                  </a:ext>
                </a:extLst>
              </a:tr>
              <a:tr h="184150">
                <a:tc>
                  <a:txBody>
                    <a:bodyPr/>
                    <a:lstStyle/>
                    <a:p>
                      <a:pPr algn="just"/>
                      <a:r>
                        <a:rPr lang="en-US" sz="1800" b="1" dirty="0">
                          <a:effectLst/>
                          <a:latin typeface="Calibri" panose="020F0502020204030204" pitchFamily="34" charset="0"/>
                          <a:ea typeface="PMingLiU" panose="02020500000000000000" pitchFamily="18" charset="-120"/>
                          <a:cs typeface="Calibri" panose="020F0502020204030204" pitchFamily="34" charset="0"/>
                        </a:rPr>
                        <a:t>3Pl</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noFill/>
                      <a:prstDash val="solid"/>
                      <a:round/>
                      <a:headEnd type="none" w="med" len="med"/>
                      <a:tailEnd type="none" w="med" len="med"/>
                    </a:lnB>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толн</a:t>
                      </a:r>
                      <a:r>
                        <a:rPr lang="en-US" sz="1800" b="1">
                          <a:effectLst/>
                          <a:latin typeface="Calibri" panose="020F0502020204030204" pitchFamily="34" charset="0"/>
                          <a:ea typeface="PMingLiU" panose="02020500000000000000" pitchFamily="18" charset="-120"/>
                          <a:cs typeface="Calibri" panose="020F0502020204030204" pitchFamily="34" charset="0"/>
                        </a:rPr>
                        <a:t>е</a:t>
                      </a:r>
                      <a:r>
                        <a:rPr lang="en-US" sz="1800">
                          <a:effectLst/>
                          <a:latin typeface="Calibri" panose="020F0502020204030204" pitchFamily="34" charset="0"/>
                          <a:ea typeface="PMingLiU" panose="02020500000000000000" pitchFamily="18" charset="-120"/>
                          <a:cs typeface="Calibri" panose="020F0502020204030204" pitchFamily="34" charset="0"/>
                        </a:rPr>
                        <a:t>шт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lnB w="38100" cap="flat" cmpd="sng" algn="ctr">
                      <a:noFill/>
                      <a:prstDash val="solid"/>
                      <a:round/>
                      <a:headEnd type="none" w="med" len="med"/>
                      <a:tailEnd type="none" w="med" len="med"/>
                    </a:lnB>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ын</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dirty="0" err="1">
                          <a:effectLst/>
                          <a:latin typeface="Calibri" panose="020F0502020204030204" pitchFamily="34" charset="0"/>
                          <a:ea typeface="PMingLiU" panose="02020500000000000000" pitchFamily="18" charset="-120"/>
                          <a:cs typeface="Calibri" panose="020F0502020204030204" pitchFamily="34" charset="0"/>
                        </a:rPr>
                        <a:t>шт</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тол</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dirty="0" err="1">
                          <a:effectLst/>
                          <a:latin typeface="Calibri" panose="020F0502020204030204" pitchFamily="34" charset="0"/>
                          <a:ea typeface="PMingLiU" panose="02020500000000000000" pitchFamily="18" charset="-120"/>
                          <a:cs typeface="Calibri" panose="020F0502020204030204" pitchFamily="34" charset="0"/>
                        </a:rPr>
                        <a:t>ы</a:t>
                      </a:r>
                      <a:r>
                        <a:rPr lang="en-US" sz="180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lnB w="38100" cap="flat" cmpd="sng" algn="ctr">
                      <a:noFill/>
                      <a:prstDash val="solid"/>
                      <a:round/>
                      <a:headEnd type="none" w="med" len="med"/>
                      <a:tailEnd type="none" w="med" len="med"/>
                    </a:lnB>
                  </a:tcPr>
                </a:tc>
                <a:extLst>
                  <a:ext uri="{0D108BD9-81ED-4DB2-BD59-A6C34878D82A}">
                    <a16:rowId xmlns:a16="http://schemas.microsoft.com/office/drawing/2014/main" val="2500442086"/>
                  </a:ext>
                </a:extLst>
              </a:tr>
            </a:tbl>
          </a:graphicData>
        </a:graphic>
      </p:graphicFrame>
      <p:graphicFrame>
        <p:nvGraphicFramePr>
          <p:cNvPr id="8" name="Table 7">
            <a:extLst>
              <a:ext uri="{FF2B5EF4-FFF2-40B4-BE49-F238E27FC236}">
                <a16:creationId xmlns:a16="http://schemas.microsoft.com/office/drawing/2014/main" id="{052EFC3F-FA8B-4282-8F49-3B4F46480087}"/>
              </a:ext>
            </a:extLst>
          </p:cNvPr>
          <p:cNvGraphicFramePr>
            <a:graphicFrameLocks noGrp="1"/>
          </p:cNvGraphicFramePr>
          <p:nvPr>
            <p:extLst>
              <p:ext uri="{D42A27DB-BD31-4B8C-83A1-F6EECF244321}">
                <p14:modId xmlns:p14="http://schemas.microsoft.com/office/powerpoint/2010/main" val="1880318191"/>
              </p:ext>
            </p:extLst>
          </p:nvPr>
        </p:nvGraphicFramePr>
        <p:xfrm>
          <a:off x="6335656" y="4274551"/>
          <a:ext cx="5233594" cy="1920240"/>
        </p:xfrm>
        <a:graphic>
          <a:graphicData uri="http://schemas.openxmlformats.org/drawingml/2006/table">
            <a:tbl>
              <a:tblPr firstRow="1" firstCol="1" bandRow="1" bandCol="1">
                <a:tableStyleId>{5940675A-B579-460E-94D1-54222C63F5DA}</a:tableStyleId>
              </a:tblPr>
              <a:tblGrid>
                <a:gridCol w="532147">
                  <a:extLst>
                    <a:ext uri="{9D8B030D-6E8A-4147-A177-3AD203B41FA5}">
                      <a16:colId xmlns:a16="http://schemas.microsoft.com/office/drawing/2014/main" val="992486026"/>
                    </a:ext>
                  </a:extLst>
                </a:gridCol>
                <a:gridCol w="2199728">
                  <a:extLst>
                    <a:ext uri="{9D8B030D-6E8A-4147-A177-3AD203B41FA5}">
                      <a16:colId xmlns:a16="http://schemas.microsoft.com/office/drawing/2014/main" val="467571782"/>
                    </a:ext>
                  </a:extLst>
                </a:gridCol>
                <a:gridCol w="2501719">
                  <a:extLst>
                    <a:ext uri="{9D8B030D-6E8A-4147-A177-3AD203B41FA5}">
                      <a16:colId xmlns:a16="http://schemas.microsoft.com/office/drawing/2014/main" val="870392445"/>
                    </a:ext>
                  </a:extLst>
                </a:gridCol>
              </a:tblGrid>
              <a:tr h="147956">
                <a:tc>
                  <a:txBody>
                    <a:bodyPr/>
                    <a:lstStyle/>
                    <a:p>
                      <a:pPr algn="ctr"/>
                      <a:r>
                        <a:rPr lang="en-US" sz="1800" dirty="0">
                          <a:effectLst/>
                          <a:latin typeface="Calibri" panose="020F0502020204030204" pitchFamily="34" charset="0"/>
                          <a:ea typeface="PMingLiU" panose="02020500000000000000" pitchFamily="18" charset="-120"/>
                          <a:cs typeface="Calibri" panose="020F0502020204030204" pitchFamily="34" charset="0"/>
                        </a:rPr>
                        <a:t> </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800" b="1" dirty="0">
                          <a:effectLst/>
                          <a:latin typeface="Calibri" panose="020F0502020204030204" pitchFamily="34" charset="0"/>
                          <a:ea typeface="PMingLiU" panose="02020500000000000000" pitchFamily="18" charset="-120"/>
                          <a:cs typeface="Calibri" panose="020F0502020204030204" pitchFamily="34" charset="0"/>
                        </a:rPr>
                        <a:t>Positive</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lnT w="381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800" b="1" dirty="0">
                          <a:effectLst/>
                          <a:latin typeface="Calibri" panose="020F0502020204030204" pitchFamily="34" charset="0"/>
                          <a:ea typeface="PMingLiU" panose="02020500000000000000" pitchFamily="18" charset="-120"/>
                          <a:cs typeface="Calibri" panose="020F0502020204030204" pitchFamily="34" charset="0"/>
                        </a:rPr>
                        <a:t>Negative</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0643061"/>
                  </a:ext>
                </a:extLst>
              </a:tr>
              <a:tr h="184150">
                <a:tc>
                  <a:txBody>
                    <a:bodyPr/>
                    <a:lstStyle/>
                    <a:p>
                      <a:pPr algn="just"/>
                      <a:r>
                        <a:rPr lang="en-US" sz="1800" b="1" dirty="0">
                          <a:effectLst/>
                          <a:latin typeface="Calibri" panose="020F0502020204030204" pitchFamily="34" charset="0"/>
                          <a:ea typeface="PMingLiU" panose="02020500000000000000" pitchFamily="18" charset="-120"/>
                          <a:cs typeface="Calibri" panose="020F0502020204030204" pitchFamily="34" charset="0"/>
                        </a:rPr>
                        <a:t>1Sg</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толн</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dirty="0" err="1">
                          <a:effectLst/>
                          <a:latin typeface="Calibri" panose="020F0502020204030204" pitchFamily="34" charset="0"/>
                          <a:ea typeface="PMingLiU" panose="02020500000000000000" pitchFamily="18" charset="-120"/>
                          <a:cs typeface="Calibri" panose="020F0502020204030204" pitchFamily="34" charset="0"/>
                        </a:rPr>
                        <a:t>м</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улм</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ын</a:t>
                      </a:r>
                      <a:r>
                        <a:rPr lang="en-US" sz="1800" b="1">
                          <a:effectLst/>
                          <a:latin typeface="Calibri" panose="020F0502020204030204" pitchFamily="34" charset="0"/>
                          <a:ea typeface="PMingLiU" panose="02020500000000000000" pitchFamily="18" charset="-120"/>
                          <a:cs typeface="Calibri" panose="020F0502020204030204" pitchFamily="34" charset="0"/>
                        </a:rPr>
                        <a:t>е</a:t>
                      </a:r>
                      <a:r>
                        <a:rPr lang="en-US" sz="1800">
                          <a:effectLst/>
                          <a:latin typeface="Calibri" panose="020F0502020204030204" pitchFamily="34" charset="0"/>
                          <a:ea typeface="PMingLiU" panose="02020500000000000000" pitchFamily="18" charset="-120"/>
                          <a:cs typeface="Calibri" panose="020F0502020204030204" pitchFamily="34" charset="0"/>
                        </a:rPr>
                        <a:t>м тол улм</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226337395"/>
                  </a:ext>
                </a:extLst>
              </a:tr>
              <a:tr h="184150">
                <a:tc>
                  <a:txBody>
                    <a:bodyPr/>
                    <a:lstStyle/>
                    <a:p>
                      <a:pPr algn="just"/>
                      <a:r>
                        <a:rPr lang="en-US" sz="1800" b="1">
                          <a:effectLst/>
                          <a:latin typeface="Calibri" panose="020F0502020204030204" pitchFamily="34" charset="0"/>
                          <a:ea typeface="PMingLiU" panose="02020500000000000000" pitchFamily="18" charset="-120"/>
                          <a:cs typeface="Calibri" panose="020F0502020204030204" pitchFamily="34" charset="0"/>
                        </a:rPr>
                        <a:t>2Sg</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толн</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dirty="0" err="1">
                          <a:effectLst/>
                          <a:latin typeface="Calibri" panose="020F0502020204030204" pitchFamily="34" charset="0"/>
                          <a:ea typeface="PMingLiU" panose="02020500000000000000" pitchFamily="18" charset="-120"/>
                          <a:cs typeface="Calibri" panose="020F0502020204030204" pitchFamily="34" charset="0"/>
                        </a:rPr>
                        <a:t>т</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улм</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ын</a:t>
                      </a:r>
                      <a:r>
                        <a:rPr lang="en-US" sz="1800" b="1">
                          <a:effectLst/>
                          <a:latin typeface="Calibri" panose="020F0502020204030204" pitchFamily="34" charset="0"/>
                          <a:ea typeface="PMingLiU" panose="02020500000000000000" pitchFamily="18" charset="-120"/>
                          <a:cs typeface="Calibri" panose="020F0502020204030204" pitchFamily="34" charset="0"/>
                        </a:rPr>
                        <a:t>е</a:t>
                      </a:r>
                      <a:r>
                        <a:rPr lang="en-US" sz="1800">
                          <a:effectLst/>
                          <a:latin typeface="Calibri" panose="020F0502020204030204" pitchFamily="34" charset="0"/>
                          <a:ea typeface="PMingLiU" panose="02020500000000000000" pitchFamily="18" charset="-120"/>
                          <a:cs typeface="Calibri" panose="020F0502020204030204" pitchFamily="34" charset="0"/>
                        </a:rPr>
                        <a:t>т тол улм</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tcPr>
                </a:tc>
                <a:extLst>
                  <a:ext uri="{0D108BD9-81ED-4DB2-BD59-A6C34878D82A}">
                    <a16:rowId xmlns:a16="http://schemas.microsoft.com/office/drawing/2014/main" val="1538020567"/>
                  </a:ext>
                </a:extLst>
              </a:tr>
              <a:tr h="184150">
                <a:tc>
                  <a:txBody>
                    <a:bodyPr/>
                    <a:lstStyle/>
                    <a:p>
                      <a:pPr algn="just"/>
                      <a:r>
                        <a:rPr lang="en-US" sz="1800" b="1" dirty="0">
                          <a:effectLst/>
                          <a:latin typeface="Calibri" panose="020F0502020204030204" pitchFamily="34" charset="0"/>
                          <a:ea typeface="PMingLiU" panose="02020500000000000000" pitchFamily="18" charset="-120"/>
                          <a:cs typeface="Calibri" panose="020F0502020204030204" pitchFamily="34" charset="0"/>
                        </a:rPr>
                        <a:t>3Sg</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толн</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dirty="0" err="1">
                          <a:effectLst/>
                          <a:latin typeface="Calibri" panose="020F0502020204030204" pitchFamily="34" charset="0"/>
                          <a:ea typeface="PMingLiU" panose="02020500000000000000" pitchFamily="18" charset="-120"/>
                          <a:cs typeface="Calibri" panose="020F0502020204030204" pitchFamily="34" charset="0"/>
                        </a:rPr>
                        <a:t>же</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улм</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ын</a:t>
                      </a:r>
                      <a:r>
                        <a:rPr lang="en-US" sz="1800" b="1">
                          <a:effectLst/>
                          <a:latin typeface="Calibri" panose="020F0502020204030204" pitchFamily="34" charset="0"/>
                          <a:ea typeface="PMingLiU" panose="02020500000000000000" pitchFamily="18" charset="-120"/>
                          <a:cs typeface="Calibri" panose="020F0502020204030204" pitchFamily="34" charset="0"/>
                        </a:rPr>
                        <a:t>е</a:t>
                      </a:r>
                      <a:r>
                        <a:rPr lang="en-US" sz="1800">
                          <a:effectLst/>
                          <a:latin typeface="Calibri" panose="020F0502020204030204" pitchFamily="34" charset="0"/>
                          <a:ea typeface="PMingLiU" panose="02020500000000000000" pitchFamily="18" charset="-120"/>
                          <a:cs typeface="Calibri" panose="020F0502020204030204" pitchFamily="34" charset="0"/>
                        </a:rPr>
                        <a:t>ж тол улм</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tcPr>
                </a:tc>
                <a:extLst>
                  <a:ext uri="{0D108BD9-81ED-4DB2-BD59-A6C34878D82A}">
                    <a16:rowId xmlns:a16="http://schemas.microsoft.com/office/drawing/2014/main" val="2217015831"/>
                  </a:ext>
                </a:extLst>
              </a:tr>
              <a:tr h="184150">
                <a:tc>
                  <a:txBody>
                    <a:bodyPr/>
                    <a:lstStyle/>
                    <a:p>
                      <a:pPr algn="just"/>
                      <a:r>
                        <a:rPr lang="en-US" sz="1800" b="1">
                          <a:effectLst/>
                          <a:latin typeface="Calibri" panose="020F0502020204030204" pitchFamily="34" charset="0"/>
                          <a:ea typeface="PMingLiU" panose="02020500000000000000" pitchFamily="18" charset="-120"/>
                          <a:cs typeface="Calibri" panose="020F0502020204030204" pitchFamily="34" charset="0"/>
                        </a:rPr>
                        <a:t>1Pl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толнен</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улм</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ынен</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тол</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улм</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tcPr>
                </a:tc>
                <a:extLst>
                  <a:ext uri="{0D108BD9-81ED-4DB2-BD59-A6C34878D82A}">
                    <a16:rowId xmlns:a16="http://schemas.microsoft.com/office/drawing/2014/main" val="1749875974"/>
                  </a:ext>
                </a:extLst>
              </a:tr>
              <a:tr h="184150">
                <a:tc>
                  <a:txBody>
                    <a:bodyPr/>
                    <a:lstStyle/>
                    <a:p>
                      <a:pPr algn="just"/>
                      <a:r>
                        <a:rPr lang="en-US" sz="1800" b="1" dirty="0">
                          <a:effectLst/>
                          <a:latin typeface="Calibri" panose="020F0502020204030204" pitchFamily="34" charset="0"/>
                          <a:ea typeface="PMingLiU" panose="02020500000000000000" pitchFamily="18" charset="-120"/>
                          <a:cs typeface="Calibri" panose="020F0502020204030204" pitchFamily="34" charset="0"/>
                        </a:rPr>
                        <a:t>2Pl</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толнед</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 улм</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ынед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тол</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улм</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tcPr>
                </a:tc>
                <a:extLst>
                  <a:ext uri="{0D108BD9-81ED-4DB2-BD59-A6C34878D82A}">
                    <a16:rowId xmlns:a16="http://schemas.microsoft.com/office/drawing/2014/main" val="1725827229"/>
                  </a:ext>
                </a:extLst>
              </a:tr>
              <a:tr h="184150">
                <a:tc>
                  <a:txBody>
                    <a:bodyPr/>
                    <a:lstStyle/>
                    <a:p>
                      <a:pPr algn="just"/>
                      <a:r>
                        <a:rPr lang="en-US" sz="1800" b="1" dirty="0">
                          <a:effectLst/>
                          <a:latin typeface="Calibri" panose="020F0502020204030204" pitchFamily="34" charset="0"/>
                          <a:ea typeface="PMingLiU" panose="02020500000000000000" pitchFamily="18" charset="-120"/>
                          <a:cs typeface="Calibri" panose="020F0502020204030204" pitchFamily="34" charset="0"/>
                        </a:rPr>
                        <a:t>3Pl</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noFill/>
                      <a:prstDash val="solid"/>
                      <a:round/>
                      <a:headEnd type="none" w="med" len="med"/>
                      <a:tailEnd type="none" w="med" len="med"/>
                    </a:lnB>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толн</a:t>
                      </a:r>
                      <a:r>
                        <a:rPr lang="en-US" sz="1800" b="1">
                          <a:effectLst/>
                          <a:latin typeface="Calibri" panose="020F0502020204030204" pitchFamily="34" charset="0"/>
                          <a:ea typeface="PMingLiU" panose="02020500000000000000" pitchFamily="18" charset="-120"/>
                          <a:cs typeface="Calibri" panose="020F0502020204030204" pitchFamily="34" charset="0"/>
                        </a:rPr>
                        <a:t>е</a:t>
                      </a:r>
                      <a:r>
                        <a:rPr lang="en-US" sz="1800">
                          <a:effectLst/>
                          <a:latin typeface="Calibri" panose="020F0502020204030204" pitchFamily="34" charset="0"/>
                          <a:ea typeface="PMingLiU" panose="02020500000000000000" pitchFamily="18" charset="-120"/>
                          <a:cs typeface="Calibri" panose="020F0502020204030204" pitchFamily="34" charset="0"/>
                        </a:rPr>
                        <a:t>шт улм</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lnB w="38100" cap="flat" cmpd="sng" algn="ctr">
                      <a:noFill/>
                      <a:prstDash val="solid"/>
                      <a:round/>
                      <a:headEnd type="none" w="med" len="med"/>
                      <a:tailEnd type="none" w="med" len="med"/>
                    </a:lnB>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ын</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dirty="0" err="1">
                          <a:effectLst/>
                          <a:latin typeface="Calibri" panose="020F0502020204030204" pitchFamily="34" charset="0"/>
                          <a:ea typeface="PMingLiU" panose="02020500000000000000" pitchFamily="18" charset="-120"/>
                          <a:cs typeface="Calibri" panose="020F0502020204030204" pitchFamily="34" charset="0"/>
                        </a:rPr>
                        <a:t>шт</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тол</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улм</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lnB w="38100" cap="flat" cmpd="sng" algn="ctr">
                      <a:noFill/>
                      <a:prstDash val="solid"/>
                      <a:round/>
                      <a:headEnd type="none" w="med" len="med"/>
                      <a:tailEnd type="none" w="med" len="med"/>
                    </a:lnB>
                  </a:tcPr>
                </a:tc>
                <a:extLst>
                  <a:ext uri="{0D108BD9-81ED-4DB2-BD59-A6C34878D82A}">
                    <a16:rowId xmlns:a16="http://schemas.microsoft.com/office/drawing/2014/main" val="4055048337"/>
                  </a:ext>
                </a:extLst>
              </a:tr>
            </a:tbl>
          </a:graphicData>
        </a:graphic>
      </p:graphicFrame>
      <p:sp>
        <p:nvSpPr>
          <p:cNvPr id="11" name="TextBox 10">
            <a:extLst>
              <a:ext uri="{FF2B5EF4-FFF2-40B4-BE49-F238E27FC236}">
                <a16:creationId xmlns:a16="http://schemas.microsoft.com/office/drawing/2014/main" id="{D06ABFF2-FBD1-4C2F-8D38-5BE032D2F1E4}"/>
              </a:ext>
            </a:extLst>
          </p:cNvPr>
          <p:cNvSpPr txBox="1"/>
          <p:nvPr/>
        </p:nvSpPr>
        <p:spPr>
          <a:xfrm>
            <a:off x="117140" y="2106744"/>
            <a:ext cx="1011219" cy="369332"/>
          </a:xfrm>
          <a:prstGeom prst="rect">
            <a:avLst/>
          </a:prstGeom>
          <a:noFill/>
        </p:spPr>
        <p:txBody>
          <a:bodyPr wrap="square">
            <a:spAutoFit/>
          </a:bodyPr>
          <a:lstStyle/>
          <a:p>
            <a:r>
              <a:rPr lang="en-GB" u="sng" dirty="0"/>
              <a:t>b1) -</a:t>
            </a:r>
            <a:r>
              <a:rPr lang="mi-NZ" u="sng" dirty="0"/>
              <a:t>ман</a:t>
            </a:r>
            <a:endParaRPr lang="en-GB" u="sng" dirty="0"/>
          </a:p>
        </p:txBody>
      </p:sp>
      <p:sp>
        <p:nvSpPr>
          <p:cNvPr id="13" name="TextBox 12">
            <a:extLst>
              <a:ext uri="{FF2B5EF4-FFF2-40B4-BE49-F238E27FC236}">
                <a16:creationId xmlns:a16="http://schemas.microsoft.com/office/drawing/2014/main" id="{7578DAA1-4926-4B4A-8699-528C0B8E8C64}"/>
              </a:ext>
            </a:extLst>
          </p:cNvPr>
          <p:cNvSpPr txBox="1"/>
          <p:nvPr/>
        </p:nvSpPr>
        <p:spPr>
          <a:xfrm>
            <a:off x="117140" y="3832512"/>
            <a:ext cx="1969843" cy="369332"/>
          </a:xfrm>
          <a:prstGeom prst="rect">
            <a:avLst/>
          </a:prstGeom>
          <a:noFill/>
        </p:spPr>
        <p:txBody>
          <a:bodyPr wrap="square">
            <a:spAutoFit/>
          </a:bodyPr>
          <a:lstStyle/>
          <a:p>
            <a:r>
              <a:rPr lang="en-GB" u="sng" dirty="0"/>
              <a:t>b2) </a:t>
            </a:r>
            <a:r>
              <a:rPr lang="mi-NZ" u="sng" dirty="0"/>
              <a:t>desiderative</a:t>
            </a:r>
            <a:endParaRPr lang="en-GB" u="sng" dirty="0"/>
          </a:p>
        </p:txBody>
      </p:sp>
      <p:sp>
        <p:nvSpPr>
          <p:cNvPr id="15" name="Rectangle 14">
            <a:extLst>
              <a:ext uri="{FF2B5EF4-FFF2-40B4-BE49-F238E27FC236}">
                <a16:creationId xmlns:a16="http://schemas.microsoft.com/office/drawing/2014/main" id="{DCC9AF0B-E565-4961-8102-D0120AA220E7}"/>
              </a:ext>
            </a:extLst>
          </p:cNvPr>
          <p:cNvSpPr/>
          <p:nvPr/>
        </p:nvSpPr>
        <p:spPr>
          <a:xfrm>
            <a:off x="1353670" y="2409425"/>
            <a:ext cx="2451568"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F74A00E5-B5CD-480D-8029-4D6A7CBC4E6A}"/>
              </a:ext>
            </a:extLst>
          </p:cNvPr>
          <p:cNvSpPr/>
          <p:nvPr/>
        </p:nvSpPr>
        <p:spPr>
          <a:xfrm>
            <a:off x="1373093" y="2696845"/>
            <a:ext cx="2613119"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A91FFA07-B396-4998-B442-0B332FB944A0}"/>
              </a:ext>
            </a:extLst>
          </p:cNvPr>
          <p:cNvSpPr/>
          <p:nvPr/>
        </p:nvSpPr>
        <p:spPr>
          <a:xfrm>
            <a:off x="6159032" y="2411343"/>
            <a:ext cx="2451568"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70591A4F-5595-43B5-B044-BCA17D479B4D}"/>
              </a:ext>
            </a:extLst>
          </p:cNvPr>
          <p:cNvSpPr/>
          <p:nvPr/>
        </p:nvSpPr>
        <p:spPr>
          <a:xfrm>
            <a:off x="6178455" y="2698763"/>
            <a:ext cx="3359245"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0E29B258-B410-473E-8467-0B6B68ECF82D}"/>
              </a:ext>
            </a:extLst>
          </p:cNvPr>
          <p:cNvSpPr/>
          <p:nvPr/>
        </p:nvSpPr>
        <p:spPr>
          <a:xfrm>
            <a:off x="1353670" y="3240358"/>
            <a:ext cx="2989730"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0EADFAB5-38F8-400A-8728-1268E1FCC71B}"/>
              </a:ext>
            </a:extLst>
          </p:cNvPr>
          <p:cNvSpPr/>
          <p:nvPr/>
        </p:nvSpPr>
        <p:spPr>
          <a:xfrm>
            <a:off x="1373093" y="3527778"/>
            <a:ext cx="3135407"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4BA8B492-3395-4A2F-8DA5-FCFAE154A7C9}"/>
              </a:ext>
            </a:extLst>
          </p:cNvPr>
          <p:cNvSpPr/>
          <p:nvPr/>
        </p:nvSpPr>
        <p:spPr>
          <a:xfrm>
            <a:off x="6159032" y="3242276"/>
            <a:ext cx="2451568"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F72A94D9-52F9-4DFB-AE16-E7BEDA1082ED}"/>
              </a:ext>
            </a:extLst>
          </p:cNvPr>
          <p:cNvSpPr/>
          <p:nvPr/>
        </p:nvSpPr>
        <p:spPr>
          <a:xfrm>
            <a:off x="6178455" y="3529696"/>
            <a:ext cx="3359245"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9C98AA4F-4019-49B3-B23A-E3F24200F665}"/>
              </a:ext>
            </a:extLst>
          </p:cNvPr>
          <p:cNvSpPr/>
          <p:nvPr/>
        </p:nvSpPr>
        <p:spPr>
          <a:xfrm>
            <a:off x="1194212" y="4575786"/>
            <a:ext cx="2056279"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4861C04F-8E7D-4397-8CA4-67D2F98F25F2}"/>
              </a:ext>
            </a:extLst>
          </p:cNvPr>
          <p:cNvSpPr/>
          <p:nvPr/>
        </p:nvSpPr>
        <p:spPr>
          <a:xfrm>
            <a:off x="1192120" y="4853681"/>
            <a:ext cx="2036856"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AEF659EE-C2BD-42CF-B9CC-AFDE6BB8D339}"/>
              </a:ext>
            </a:extLst>
          </p:cNvPr>
          <p:cNvSpPr/>
          <p:nvPr/>
        </p:nvSpPr>
        <p:spPr>
          <a:xfrm>
            <a:off x="1202652" y="5122374"/>
            <a:ext cx="2056279"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8F701DAD-1BE9-477B-9EC8-109718BEF210}"/>
              </a:ext>
            </a:extLst>
          </p:cNvPr>
          <p:cNvSpPr/>
          <p:nvPr/>
        </p:nvSpPr>
        <p:spPr>
          <a:xfrm>
            <a:off x="1222076" y="5400269"/>
            <a:ext cx="2036856"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a:extLst>
              <a:ext uri="{FF2B5EF4-FFF2-40B4-BE49-F238E27FC236}">
                <a16:creationId xmlns:a16="http://schemas.microsoft.com/office/drawing/2014/main" id="{283C9215-5BB0-4CE1-80AA-4256CB0B0523}"/>
              </a:ext>
            </a:extLst>
          </p:cNvPr>
          <p:cNvSpPr/>
          <p:nvPr/>
        </p:nvSpPr>
        <p:spPr>
          <a:xfrm>
            <a:off x="1202652" y="5675693"/>
            <a:ext cx="2056279"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id="{33439093-D69E-4102-8C05-FA3AC91512A2}"/>
              </a:ext>
            </a:extLst>
          </p:cNvPr>
          <p:cNvSpPr/>
          <p:nvPr/>
        </p:nvSpPr>
        <p:spPr>
          <a:xfrm>
            <a:off x="1222076" y="5953588"/>
            <a:ext cx="2036856"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a:extLst>
              <a:ext uri="{FF2B5EF4-FFF2-40B4-BE49-F238E27FC236}">
                <a16:creationId xmlns:a16="http://schemas.microsoft.com/office/drawing/2014/main" id="{2D178F5C-AEF0-452B-8E63-A877CD436D58}"/>
              </a:ext>
            </a:extLst>
          </p:cNvPr>
          <p:cNvSpPr/>
          <p:nvPr/>
        </p:nvSpPr>
        <p:spPr>
          <a:xfrm>
            <a:off x="3372971" y="4586442"/>
            <a:ext cx="2056279"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a:extLst>
              <a:ext uri="{FF2B5EF4-FFF2-40B4-BE49-F238E27FC236}">
                <a16:creationId xmlns:a16="http://schemas.microsoft.com/office/drawing/2014/main" id="{0BF61B88-DCD6-4DA2-999D-8674C4DB2DFA}"/>
              </a:ext>
            </a:extLst>
          </p:cNvPr>
          <p:cNvSpPr/>
          <p:nvPr/>
        </p:nvSpPr>
        <p:spPr>
          <a:xfrm>
            <a:off x="3392395" y="4864337"/>
            <a:ext cx="2036856"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Rectangle 30">
            <a:extLst>
              <a:ext uri="{FF2B5EF4-FFF2-40B4-BE49-F238E27FC236}">
                <a16:creationId xmlns:a16="http://schemas.microsoft.com/office/drawing/2014/main" id="{1A81754F-CCF0-47B9-8F71-29E59418D029}"/>
              </a:ext>
            </a:extLst>
          </p:cNvPr>
          <p:cNvSpPr/>
          <p:nvPr/>
        </p:nvSpPr>
        <p:spPr>
          <a:xfrm>
            <a:off x="3402927" y="5133030"/>
            <a:ext cx="2056279"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Rectangle 31">
            <a:extLst>
              <a:ext uri="{FF2B5EF4-FFF2-40B4-BE49-F238E27FC236}">
                <a16:creationId xmlns:a16="http://schemas.microsoft.com/office/drawing/2014/main" id="{A69A3371-8881-415C-94C9-18F838DB448A}"/>
              </a:ext>
            </a:extLst>
          </p:cNvPr>
          <p:cNvSpPr/>
          <p:nvPr/>
        </p:nvSpPr>
        <p:spPr>
          <a:xfrm>
            <a:off x="3422351" y="5410925"/>
            <a:ext cx="2036856"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a:extLst>
              <a:ext uri="{FF2B5EF4-FFF2-40B4-BE49-F238E27FC236}">
                <a16:creationId xmlns:a16="http://schemas.microsoft.com/office/drawing/2014/main" id="{EBADA112-01DC-4D84-91FC-F48C95610267}"/>
              </a:ext>
            </a:extLst>
          </p:cNvPr>
          <p:cNvSpPr/>
          <p:nvPr/>
        </p:nvSpPr>
        <p:spPr>
          <a:xfrm>
            <a:off x="3402927" y="5686349"/>
            <a:ext cx="2056279"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a:extLst>
              <a:ext uri="{FF2B5EF4-FFF2-40B4-BE49-F238E27FC236}">
                <a16:creationId xmlns:a16="http://schemas.microsoft.com/office/drawing/2014/main" id="{E4E59F6F-D4C9-4F24-AE09-2C4C3E6A1C51}"/>
              </a:ext>
            </a:extLst>
          </p:cNvPr>
          <p:cNvSpPr/>
          <p:nvPr/>
        </p:nvSpPr>
        <p:spPr>
          <a:xfrm>
            <a:off x="3422351" y="5964244"/>
            <a:ext cx="2036856"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DCCFA98E-9E82-4FF4-85BA-92BBEA0EB36B}"/>
              </a:ext>
            </a:extLst>
          </p:cNvPr>
          <p:cNvSpPr/>
          <p:nvPr/>
        </p:nvSpPr>
        <p:spPr>
          <a:xfrm>
            <a:off x="6909212" y="4586138"/>
            <a:ext cx="2056279"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FDBCA9AC-7A5B-4788-AE63-BEB3E10F864E}"/>
              </a:ext>
            </a:extLst>
          </p:cNvPr>
          <p:cNvSpPr/>
          <p:nvPr/>
        </p:nvSpPr>
        <p:spPr>
          <a:xfrm>
            <a:off x="6897595" y="4864033"/>
            <a:ext cx="2036856"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a:extLst>
              <a:ext uri="{FF2B5EF4-FFF2-40B4-BE49-F238E27FC236}">
                <a16:creationId xmlns:a16="http://schemas.microsoft.com/office/drawing/2014/main" id="{24BEF690-3842-46D0-883D-4BD351FF5F45}"/>
              </a:ext>
            </a:extLst>
          </p:cNvPr>
          <p:cNvSpPr/>
          <p:nvPr/>
        </p:nvSpPr>
        <p:spPr>
          <a:xfrm>
            <a:off x="6908127" y="5143484"/>
            <a:ext cx="2056279"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a:extLst>
              <a:ext uri="{FF2B5EF4-FFF2-40B4-BE49-F238E27FC236}">
                <a16:creationId xmlns:a16="http://schemas.microsoft.com/office/drawing/2014/main" id="{22532CA3-E989-4DF7-9486-95D9FFDE2371}"/>
              </a:ext>
            </a:extLst>
          </p:cNvPr>
          <p:cNvSpPr/>
          <p:nvPr/>
        </p:nvSpPr>
        <p:spPr>
          <a:xfrm>
            <a:off x="6927551" y="5410621"/>
            <a:ext cx="2036856"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a:extLst>
              <a:ext uri="{FF2B5EF4-FFF2-40B4-BE49-F238E27FC236}">
                <a16:creationId xmlns:a16="http://schemas.microsoft.com/office/drawing/2014/main" id="{034F2FDC-3032-4563-8EFB-471CA2E7154F}"/>
              </a:ext>
            </a:extLst>
          </p:cNvPr>
          <p:cNvSpPr/>
          <p:nvPr/>
        </p:nvSpPr>
        <p:spPr>
          <a:xfrm>
            <a:off x="6908127" y="5686045"/>
            <a:ext cx="2056279"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a:extLst>
              <a:ext uri="{FF2B5EF4-FFF2-40B4-BE49-F238E27FC236}">
                <a16:creationId xmlns:a16="http://schemas.microsoft.com/office/drawing/2014/main" id="{BFA5AA2E-3161-40F4-A953-BC1F99646101}"/>
              </a:ext>
            </a:extLst>
          </p:cNvPr>
          <p:cNvSpPr/>
          <p:nvPr/>
        </p:nvSpPr>
        <p:spPr>
          <a:xfrm>
            <a:off x="6927551" y="5953182"/>
            <a:ext cx="2036856"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a:extLst>
              <a:ext uri="{FF2B5EF4-FFF2-40B4-BE49-F238E27FC236}">
                <a16:creationId xmlns:a16="http://schemas.microsoft.com/office/drawing/2014/main" id="{7FCAA573-F6F6-4EFF-93DD-2AF24052DA15}"/>
              </a:ext>
            </a:extLst>
          </p:cNvPr>
          <p:cNvSpPr/>
          <p:nvPr/>
        </p:nvSpPr>
        <p:spPr>
          <a:xfrm>
            <a:off x="9078446" y="4586036"/>
            <a:ext cx="2056279"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a:extLst>
              <a:ext uri="{FF2B5EF4-FFF2-40B4-BE49-F238E27FC236}">
                <a16:creationId xmlns:a16="http://schemas.microsoft.com/office/drawing/2014/main" id="{53CB6BC4-D8F8-4C68-8561-02C05C5F51B2}"/>
              </a:ext>
            </a:extLst>
          </p:cNvPr>
          <p:cNvSpPr/>
          <p:nvPr/>
        </p:nvSpPr>
        <p:spPr>
          <a:xfrm>
            <a:off x="9097870" y="4863931"/>
            <a:ext cx="2036856"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ectangle 42">
            <a:extLst>
              <a:ext uri="{FF2B5EF4-FFF2-40B4-BE49-F238E27FC236}">
                <a16:creationId xmlns:a16="http://schemas.microsoft.com/office/drawing/2014/main" id="{E4ADDF7B-C7D6-4089-810F-A3D5CBCF4542}"/>
              </a:ext>
            </a:extLst>
          </p:cNvPr>
          <p:cNvSpPr/>
          <p:nvPr/>
        </p:nvSpPr>
        <p:spPr>
          <a:xfrm>
            <a:off x="9108402" y="5132624"/>
            <a:ext cx="2056279"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Rectangle 43">
            <a:extLst>
              <a:ext uri="{FF2B5EF4-FFF2-40B4-BE49-F238E27FC236}">
                <a16:creationId xmlns:a16="http://schemas.microsoft.com/office/drawing/2014/main" id="{AD51FE88-D645-462E-B0E6-09FE2EF5CAC1}"/>
              </a:ext>
            </a:extLst>
          </p:cNvPr>
          <p:cNvSpPr/>
          <p:nvPr/>
        </p:nvSpPr>
        <p:spPr>
          <a:xfrm>
            <a:off x="9127826" y="5410519"/>
            <a:ext cx="2036856"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a:extLst>
              <a:ext uri="{FF2B5EF4-FFF2-40B4-BE49-F238E27FC236}">
                <a16:creationId xmlns:a16="http://schemas.microsoft.com/office/drawing/2014/main" id="{94081EBB-A8A1-4A59-9901-AF153248F726}"/>
              </a:ext>
            </a:extLst>
          </p:cNvPr>
          <p:cNvSpPr/>
          <p:nvPr/>
        </p:nvSpPr>
        <p:spPr>
          <a:xfrm>
            <a:off x="9108402" y="5685943"/>
            <a:ext cx="2056279"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45">
            <a:extLst>
              <a:ext uri="{FF2B5EF4-FFF2-40B4-BE49-F238E27FC236}">
                <a16:creationId xmlns:a16="http://schemas.microsoft.com/office/drawing/2014/main" id="{18E5B5D6-D951-404C-B14C-580B69A09F35}"/>
              </a:ext>
            </a:extLst>
          </p:cNvPr>
          <p:cNvSpPr/>
          <p:nvPr/>
        </p:nvSpPr>
        <p:spPr>
          <a:xfrm>
            <a:off x="9127826" y="5963838"/>
            <a:ext cx="2036856"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12226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hidden"/>
                                      </p:to>
                                    </p:set>
                                  </p:childTnLst>
                                </p:cTn>
                              </p:par>
                              <p:par>
                                <p:cTn id="23" presetID="1" presetClass="exit" presetSubtype="0" fill="hold" grpId="0" nodeType="withEffect">
                                  <p:stCondLst>
                                    <p:cond delay="0"/>
                                  </p:stCondLst>
                                  <p:childTnLst>
                                    <p:set>
                                      <p:cBhvr>
                                        <p:cTn id="24" dur="1" fill="hold">
                                          <p:stCondLst>
                                            <p:cond delay="0"/>
                                          </p:stCondLst>
                                        </p:cTn>
                                        <p:tgtEl>
                                          <p:spTgt spid="18"/>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0" nodeType="clickEffect">
                                  <p:stCondLst>
                                    <p:cond delay="0"/>
                                  </p:stCondLst>
                                  <p:childTnLst>
                                    <p:set>
                                      <p:cBhvr>
                                        <p:cTn id="28" dur="1" fill="hold">
                                          <p:stCondLst>
                                            <p:cond delay="0"/>
                                          </p:stCondLst>
                                        </p:cTn>
                                        <p:tgtEl>
                                          <p:spTgt spid="19"/>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0" nodeType="clickEffect">
                                  <p:stCondLst>
                                    <p:cond delay="0"/>
                                  </p:stCondLst>
                                  <p:childTnLst>
                                    <p:set>
                                      <p:cBhvr>
                                        <p:cTn id="32" dur="1" fill="hold">
                                          <p:stCondLst>
                                            <p:cond delay="0"/>
                                          </p:stCondLst>
                                        </p:cTn>
                                        <p:tgtEl>
                                          <p:spTgt spid="20"/>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21"/>
                                        </p:tgtEl>
                                        <p:attrNameLst>
                                          <p:attrName>style.visibility</p:attrName>
                                        </p:attrNameLst>
                                      </p:cBhvr>
                                      <p:to>
                                        <p:strVal val="hidden"/>
                                      </p:to>
                                    </p:set>
                                  </p:childTnLst>
                                </p:cTn>
                              </p:par>
                              <p:par>
                                <p:cTn id="37" presetID="1" presetClass="exit" presetSubtype="0" fill="hold" grpId="0" nodeType="withEffect">
                                  <p:stCondLst>
                                    <p:cond delay="0"/>
                                  </p:stCondLst>
                                  <p:childTnLst>
                                    <p:set>
                                      <p:cBhvr>
                                        <p:cTn id="38" dur="1" fill="hold">
                                          <p:stCondLst>
                                            <p:cond delay="0"/>
                                          </p:stCondLst>
                                        </p:cTn>
                                        <p:tgtEl>
                                          <p:spTgt spid="22"/>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0" nodeType="clickEffect">
                                  <p:stCondLst>
                                    <p:cond delay="0"/>
                                  </p:stCondLst>
                                  <p:childTnLst>
                                    <p:set>
                                      <p:cBhvr>
                                        <p:cTn id="50" dur="1" fill="hold">
                                          <p:stCondLst>
                                            <p:cond delay="0"/>
                                          </p:stCondLst>
                                        </p:cTn>
                                        <p:tgtEl>
                                          <p:spTgt spid="23"/>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0" nodeType="clickEffect">
                                  <p:stCondLst>
                                    <p:cond delay="0"/>
                                  </p:stCondLst>
                                  <p:childTnLst>
                                    <p:set>
                                      <p:cBhvr>
                                        <p:cTn id="54" dur="1" fill="hold">
                                          <p:stCondLst>
                                            <p:cond delay="0"/>
                                          </p:stCondLst>
                                        </p:cTn>
                                        <p:tgtEl>
                                          <p:spTgt spid="24"/>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0" nodeType="clickEffect">
                                  <p:stCondLst>
                                    <p:cond delay="0"/>
                                  </p:stCondLst>
                                  <p:childTnLst>
                                    <p:set>
                                      <p:cBhvr>
                                        <p:cTn id="58" dur="1" fill="hold">
                                          <p:stCondLst>
                                            <p:cond delay="0"/>
                                          </p:stCondLst>
                                        </p:cTn>
                                        <p:tgtEl>
                                          <p:spTgt spid="25"/>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grpId="0" nodeType="clickEffect">
                                  <p:stCondLst>
                                    <p:cond delay="0"/>
                                  </p:stCondLst>
                                  <p:childTnLst>
                                    <p:set>
                                      <p:cBhvr>
                                        <p:cTn id="62" dur="1" fill="hold">
                                          <p:stCondLst>
                                            <p:cond delay="0"/>
                                          </p:stCondLst>
                                        </p:cTn>
                                        <p:tgtEl>
                                          <p:spTgt spid="26"/>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27"/>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 presetClass="exit" presetSubtype="0" fill="hold" grpId="0" nodeType="clickEffect">
                                  <p:stCondLst>
                                    <p:cond delay="0"/>
                                  </p:stCondLst>
                                  <p:childTnLst>
                                    <p:set>
                                      <p:cBhvr>
                                        <p:cTn id="70" dur="1" fill="hold">
                                          <p:stCondLst>
                                            <p:cond delay="0"/>
                                          </p:stCondLst>
                                        </p:cTn>
                                        <p:tgtEl>
                                          <p:spTgt spid="28"/>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grpId="0" nodeType="clickEffect">
                                  <p:stCondLst>
                                    <p:cond delay="0"/>
                                  </p:stCondLst>
                                  <p:childTnLst>
                                    <p:set>
                                      <p:cBhvr>
                                        <p:cTn id="74" dur="1" fill="hold">
                                          <p:stCondLst>
                                            <p:cond delay="0"/>
                                          </p:stCondLst>
                                        </p:cTn>
                                        <p:tgtEl>
                                          <p:spTgt spid="29"/>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1" presetClass="exit" presetSubtype="0" fill="hold" grpId="0" nodeType="clickEffect">
                                  <p:stCondLst>
                                    <p:cond delay="0"/>
                                  </p:stCondLst>
                                  <p:childTnLst>
                                    <p:set>
                                      <p:cBhvr>
                                        <p:cTn id="78" dur="1" fill="hold">
                                          <p:stCondLst>
                                            <p:cond delay="0"/>
                                          </p:stCondLst>
                                        </p:cTn>
                                        <p:tgtEl>
                                          <p:spTgt spid="30"/>
                                        </p:tgtEl>
                                        <p:attrNameLst>
                                          <p:attrName>style.visibility</p:attrName>
                                        </p:attrNameLst>
                                      </p:cBhvr>
                                      <p:to>
                                        <p:strVal val="hidden"/>
                                      </p:to>
                                    </p:set>
                                  </p:childTnLst>
                                </p:cTn>
                              </p:par>
                            </p:childTnLst>
                          </p:cTn>
                        </p:par>
                      </p:childTnLst>
                    </p:cTn>
                  </p:par>
                  <p:par>
                    <p:cTn id="79" fill="hold">
                      <p:stCondLst>
                        <p:cond delay="indefinite"/>
                      </p:stCondLst>
                      <p:childTnLst>
                        <p:par>
                          <p:cTn id="80" fill="hold">
                            <p:stCondLst>
                              <p:cond delay="0"/>
                            </p:stCondLst>
                            <p:childTnLst>
                              <p:par>
                                <p:cTn id="81" presetID="1" presetClass="exit" presetSubtype="0" fill="hold" grpId="0" nodeType="clickEffect">
                                  <p:stCondLst>
                                    <p:cond delay="0"/>
                                  </p:stCondLst>
                                  <p:childTnLst>
                                    <p:set>
                                      <p:cBhvr>
                                        <p:cTn id="82" dur="1" fill="hold">
                                          <p:stCondLst>
                                            <p:cond delay="0"/>
                                          </p:stCondLst>
                                        </p:cTn>
                                        <p:tgtEl>
                                          <p:spTgt spid="31"/>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 presetClass="exit" presetSubtype="0" fill="hold" grpId="0" nodeType="clickEffect">
                                  <p:stCondLst>
                                    <p:cond delay="0"/>
                                  </p:stCondLst>
                                  <p:childTnLst>
                                    <p:set>
                                      <p:cBhvr>
                                        <p:cTn id="86" dur="1" fill="hold">
                                          <p:stCondLst>
                                            <p:cond delay="0"/>
                                          </p:stCondLst>
                                        </p:cTn>
                                        <p:tgtEl>
                                          <p:spTgt spid="32"/>
                                        </p:tgtEl>
                                        <p:attrNameLst>
                                          <p:attrName>style.visibility</p:attrName>
                                        </p:attrNameLst>
                                      </p:cBhvr>
                                      <p:to>
                                        <p:strVal val="hidden"/>
                                      </p:to>
                                    </p:set>
                                  </p:childTnLst>
                                </p:cTn>
                              </p:par>
                            </p:childTnLst>
                          </p:cTn>
                        </p:par>
                      </p:childTnLst>
                    </p:cTn>
                  </p:par>
                  <p:par>
                    <p:cTn id="87" fill="hold">
                      <p:stCondLst>
                        <p:cond delay="indefinite"/>
                      </p:stCondLst>
                      <p:childTnLst>
                        <p:par>
                          <p:cTn id="88" fill="hold">
                            <p:stCondLst>
                              <p:cond delay="0"/>
                            </p:stCondLst>
                            <p:childTnLst>
                              <p:par>
                                <p:cTn id="89" presetID="1" presetClass="exit" presetSubtype="0" fill="hold" grpId="0" nodeType="clickEffect">
                                  <p:stCondLst>
                                    <p:cond delay="0"/>
                                  </p:stCondLst>
                                  <p:childTnLst>
                                    <p:set>
                                      <p:cBhvr>
                                        <p:cTn id="90" dur="1" fill="hold">
                                          <p:stCondLst>
                                            <p:cond delay="0"/>
                                          </p:stCondLst>
                                        </p:cTn>
                                        <p:tgtEl>
                                          <p:spTgt spid="33"/>
                                        </p:tgtEl>
                                        <p:attrNameLst>
                                          <p:attrName>style.visibility</p:attrName>
                                        </p:attrNameLst>
                                      </p:cBhvr>
                                      <p:to>
                                        <p:strVal val="hidden"/>
                                      </p:to>
                                    </p:set>
                                  </p:childTnLst>
                                </p:cTn>
                              </p:par>
                            </p:childTnLst>
                          </p:cTn>
                        </p:par>
                      </p:childTnLst>
                    </p:cTn>
                  </p:par>
                  <p:par>
                    <p:cTn id="91" fill="hold">
                      <p:stCondLst>
                        <p:cond delay="indefinite"/>
                      </p:stCondLst>
                      <p:childTnLst>
                        <p:par>
                          <p:cTn id="92" fill="hold">
                            <p:stCondLst>
                              <p:cond delay="0"/>
                            </p:stCondLst>
                            <p:childTnLst>
                              <p:par>
                                <p:cTn id="93" presetID="1" presetClass="exit" presetSubtype="0" fill="hold" grpId="0" nodeType="clickEffect">
                                  <p:stCondLst>
                                    <p:cond delay="0"/>
                                  </p:stCondLst>
                                  <p:childTnLst>
                                    <p:set>
                                      <p:cBhvr>
                                        <p:cTn id="94" dur="1" fill="hold">
                                          <p:stCondLst>
                                            <p:cond delay="0"/>
                                          </p:stCondLst>
                                        </p:cTn>
                                        <p:tgtEl>
                                          <p:spTgt spid="34"/>
                                        </p:tgtEl>
                                        <p:attrNameLst>
                                          <p:attrName>style.visibility</p:attrName>
                                        </p:attrNameLst>
                                      </p:cBhvr>
                                      <p:to>
                                        <p:strVal val="hidden"/>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8"/>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xit" presetSubtype="0" fill="hold" grpId="0" nodeType="clickEffect">
                                  <p:stCondLst>
                                    <p:cond delay="0"/>
                                  </p:stCondLst>
                                  <p:childTnLst>
                                    <p:set>
                                      <p:cBhvr>
                                        <p:cTn id="102" dur="1" fill="hold">
                                          <p:stCondLst>
                                            <p:cond delay="0"/>
                                          </p:stCondLst>
                                        </p:cTn>
                                        <p:tgtEl>
                                          <p:spTgt spid="35"/>
                                        </p:tgtEl>
                                        <p:attrNameLst>
                                          <p:attrName>style.visibility</p:attrName>
                                        </p:attrNameLst>
                                      </p:cBhvr>
                                      <p:to>
                                        <p:strVal val="hidden"/>
                                      </p:to>
                                    </p:set>
                                  </p:childTnLst>
                                </p:cTn>
                              </p:par>
                            </p:childTnLst>
                          </p:cTn>
                        </p:par>
                      </p:childTnLst>
                    </p:cTn>
                  </p:par>
                  <p:par>
                    <p:cTn id="103" fill="hold">
                      <p:stCondLst>
                        <p:cond delay="indefinite"/>
                      </p:stCondLst>
                      <p:childTnLst>
                        <p:par>
                          <p:cTn id="104" fill="hold">
                            <p:stCondLst>
                              <p:cond delay="0"/>
                            </p:stCondLst>
                            <p:childTnLst>
                              <p:par>
                                <p:cTn id="105" presetID="1" presetClass="exit" presetSubtype="0" fill="hold" grpId="0" nodeType="clickEffect">
                                  <p:stCondLst>
                                    <p:cond delay="0"/>
                                  </p:stCondLst>
                                  <p:childTnLst>
                                    <p:set>
                                      <p:cBhvr>
                                        <p:cTn id="106" dur="1" fill="hold">
                                          <p:stCondLst>
                                            <p:cond delay="0"/>
                                          </p:stCondLst>
                                        </p:cTn>
                                        <p:tgtEl>
                                          <p:spTgt spid="36"/>
                                        </p:tgtEl>
                                        <p:attrNameLst>
                                          <p:attrName>style.visibility</p:attrName>
                                        </p:attrNameLst>
                                      </p:cBhvr>
                                      <p:to>
                                        <p:strVal val="hidden"/>
                                      </p:to>
                                    </p:set>
                                  </p:childTnLst>
                                </p:cTn>
                              </p:par>
                            </p:childTnLst>
                          </p:cTn>
                        </p:par>
                      </p:childTnLst>
                    </p:cTn>
                  </p:par>
                  <p:par>
                    <p:cTn id="107" fill="hold">
                      <p:stCondLst>
                        <p:cond delay="indefinite"/>
                      </p:stCondLst>
                      <p:childTnLst>
                        <p:par>
                          <p:cTn id="108" fill="hold">
                            <p:stCondLst>
                              <p:cond delay="0"/>
                            </p:stCondLst>
                            <p:childTnLst>
                              <p:par>
                                <p:cTn id="109" presetID="1" presetClass="exit" presetSubtype="0" fill="hold" grpId="0" nodeType="clickEffect">
                                  <p:stCondLst>
                                    <p:cond delay="0"/>
                                  </p:stCondLst>
                                  <p:childTnLst>
                                    <p:set>
                                      <p:cBhvr>
                                        <p:cTn id="110" dur="1" fill="hold">
                                          <p:stCondLst>
                                            <p:cond delay="0"/>
                                          </p:stCondLst>
                                        </p:cTn>
                                        <p:tgtEl>
                                          <p:spTgt spid="37"/>
                                        </p:tgtEl>
                                        <p:attrNameLst>
                                          <p:attrName>style.visibility</p:attrName>
                                        </p:attrNameLst>
                                      </p:cBhvr>
                                      <p:to>
                                        <p:strVal val="hidden"/>
                                      </p:to>
                                    </p:set>
                                  </p:childTnLst>
                                </p:cTn>
                              </p:par>
                            </p:childTnLst>
                          </p:cTn>
                        </p:par>
                      </p:childTnLst>
                    </p:cTn>
                  </p:par>
                  <p:par>
                    <p:cTn id="111" fill="hold">
                      <p:stCondLst>
                        <p:cond delay="indefinite"/>
                      </p:stCondLst>
                      <p:childTnLst>
                        <p:par>
                          <p:cTn id="112" fill="hold">
                            <p:stCondLst>
                              <p:cond delay="0"/>
                            </p:stCondLst>
                            <p:childTnLst>
                              <p:par>
                                <p:cTn id="113" presetID="1" presetClass="exit" presetSubtype="0" fill="hold" grpId="0" nodeType="clickEffect">
                                  <p:stCondLst>
                                    <p:cond delay="0"/>
                                  </p:stCondLst>
                                  <p:childTnLst>
                                    <p:set>
                                      <p:cBhvr>
                                        <p:cTn id="114" dur="1" fill="hold">
                                          <p:stCondLst>
                                            <p:cond delay="0"/>
                                          </p:stCondLst>
                                        </p:cTn>
                                        <p:tgtEl>
                                          <p:spTgt spid="38"/>
                                        </p:tgtEl>
                                        <p:attrNameLst>
                                          <p:attrName>style.visibility</p:attrName>
                                        </p:attrNameLst>
                                      </p:cBhvr>
                                      <p:to>
                                        <p:strVal val="hidden"/>
                                      </p:to>
                                    </p:set>
                                  </p:childTnLst>
                                </p:cTn>
                              </p:par>
                            </p:childTnLst>
                          </p:cTn>
                        </p:par>
                      </p:childTnLst>
                    </p:cTn>
                  </p:par>
                  <p:par>
                    <p:cTn id="115" fill="hold">
                      <p:stCondLst>
                        <p:cond delay="indefinite"/>
                      </p:stCondLst>
                      <p:childTnLst>
                        <p:par>
                          <p:cTn id="116" fill="hold">
                            <p:stCondLst>
                              <p:cond delay="0"/>
                            </p:stCondLst>
                            <p:childTnLst>
                              <p:par>
                                <p:cTn id="117" presetID="1" presetClass="exit" presetSubtype="0" fill="hold" grpId="0" nodeType="clickEffect">
                                  <p:stCondLst>
                                    <p:cond delay="0"/>
                                  </p:stCondLst>
                                  <p:childTnLst>
                                    <p:set>
                                      <p:cBhvr>
                                        <p:cTn id="118" dur="1" fill="hold">
                                          <p:stCondLst>
                                            <p:cond delay="0"/>
                                          </p:stCondLst>
                                        </p:cTn>
                                        <p:tgtEl>
                                          <p:spTgt spid="39"/>
                                        </p:tgtEl>
                                        <p:attrNameLst>
                                          <p:attrName>style.visibility</p:attrName>
                                        </p:attrNameLst>
                                      </p:cBhvr>
                                      <p:to>
                                        <p:strVal val="hidden"/>
                                      </p:to>
                                    </p:set>
                                  </p:childTnLst>
                                </p:cTn>
                              </p:par>
                            </p:childTnLst>
                          </p:cTn>
                        </p:par>
                      </p:childTnLst>
                    </p:cTn>
                  </p:par>
                  <p:par>
                    <p:cTn id="119" fill="hold">
                      <p:stCondLst>
                        <p:cond delay="indefinite"/>
                      </p:stCondLst>
                      <p:childTnLst>
                        <p:par>
                          <p:cTn id="120" fill="hold">
                            <p:stCondLst>
                              <p:cond delay="0"/>
                            </p:stCondLst>
                            <p:childTnLst>
                              <p:par>
                                <p:cTn id="121" presetID="1" presetClass="exit" presetSubtype="0" fill="hold" grpId="0" nodeType="clickEffect">
                                  <p:stCondLst>
                                    <p:cond delay="0"/>
                                  </p:stCondLst>
                                  <p:childTnLst>
                                    <p:set>
                                      <p:cBhvr>
                                        <p:cTn id="122" dur="1" fill="hold">
                                          <p:stCondLst>
                                            <p:cond delay="0"/>
                                          </p:stCondLst>
                                        </p:cTn>
                                        <p:tgtEl>
                                          <p:spTgt spid="40"/>
                                        </p:tgtEl>
                                        <p:attrNameLst>
                                          <p:attrName>style.visibility</p:attrName>
                                        </p:attrNameLst>
                                      </p:cBhvr>
                                      <p:to>
                                        <p:strVal val="hidden"/>
                                      </p:to>
                                    </p:set>
                                  </p:childTnLst>
                                </p:cTn>
                              </p:par>
                            </p:childTnLst>
                          </p:cTn>
                        </p:par>
                      </p:childTnLst>
                    </p:cTn>
                  </p:par>
                  <p:par>
                    <p:cTn id="123" fill="hold">
                      <p:stCondLst>
                        <p:cond delay="indefinite"/>
                      </p:stCondLst>
                      <p:childTnLst>
                        <p:par>
                          <p:cTn id="124" fill="hold">
                            <p:stCondLst>
                              <p:cond delay="0"/>
                            </p:stCondLst>
                            <p:childTnLst>
                              <p:par>
                                <p:cTn id="125" presetID="1" presetClass="exit" presetSubtype="0" fill="hold" grpId="0" nodeType="clickEffect">
                                  <p:stCondLst>
                                    <p:cond delay="0"/>
                                  </p:stCondLst>
                                  <p:childTnLst>
                                    <p:set>
                                      <p:cBhvr>
                                        <p:cTn id="126" dur="1" fill="hold">
                                          <p:stCondLst>
                                            <p:cond delay="0"/>
                                          </p:stCondLst>
                                        </p:cTn>
                                        <p:tgtEl>
                                          <p:spTgt spid="41"/>
                                        </p:tgtEl>
                                        <p:attrNameLst>
                                          <p:attrName>style.visibility</p:attrName>
                                        </p:attrNameLst>
                                      </p:cBhvr>
                                      <p:to>
                                        <p:strVal val="hidden"/>
                                      </p:to>
                                    </p:set>
                                  </p:childTnLst>
                                </p:cTn>
                              </p:par>
                            </p:childTnLst>
                          </p:cTn>
                        </p:par>
                      </p:childTnLst>
                    </p:cTn>
                  </p:par>
                  <p:par>
                    <p:cTn id="127" fill="hold">
                      <p:stCondLst>
                        <p:cond delay="indefinite"/>
                      </p:stCondLst>
                      <p:childTnLst>
                        <p:par>
                          <p:cTn id="128" fill="hold">
                            <p:stCondLst>
                              <p:cond delay="0"/>
                            </p:stCondLst>
                            <p:childTnLst>
                              <p:par>
                                <p:cTn id="129" presetID="1" presetClass="exit" presetSubtype="0" fill="hold" grpId="0" nodeType="clickEffect">
                                  <p:stCondLst>
                                    <p:cond delay="0"/>
                                  </p:stCondLst>
                                  <p:childTnLst>
                                    <p:set>
                                      <p:cBhvr>
                                        <p:cTn id="130" dur="1" fill="hold">
                                          <p:stCondLst>
                                            <p:cond delay="0"/>
                                          </p:stCondLst>
                                        </p:cTn>
                                        <p:tgtEl>
                                          <p:spTgt spid="42"/>
                                        </p:tgtEl>
                                        <p:attrNameLst>
                                          <p:attrName>style.visibility</p:attrName>
                                        </p:attrNameLst>
                                      </p:cBhvr>
                                      <p:to>
                                        <p:strVal val="hidden"/>
                                      </p:to>
                                    </p:set>
                                  </p:childTnLst>
                                </p:cTn>
                              </p:par>
                            </p:childTnLst>
                          </p:cTn>
                        </p:par>
                      </p:childTnLst>
                    </p:cTn>
                  </p:par>
                  <p:par>
                    <p:cTn id="131" fill="hold">
                      <p:stCondLst>
                        <p:cond delay="indefinite"/>
                      </p:stCondLst>
                      <p:childTnLst>
                        <p:par>
                          <p:cTn id="132" fill="hold">
                            <p:stCondLst>
                              <p:cond delay="0"/>
                            </p:stCondLst>
                            <p:childTnLst>
                              <p:par>
                                <p:cTn id="133" presetID="1" presetClass="exit" presetSubtype="0" fill="hold" grpId="0" nodeType="clickEffect">
                                  <p:stCondLst>
                                    <p:cond delay="0"/>
                                  </p:stCondLst>
                                  <p:childTnLst>
                                    <p:set>
                                      <p:cBhvr>
                                        <p:cTn id="134" dur="1" fill="hold">
                                          <p:stCondLst>
                                            <p:cond delay="0"/>
                                          </p:stCondLst>
                                        </p:cTn>
                                        <p:tgtEl>
                                          <p:spTgt spid="43"/>
                                        </p:tgtEl>
                                        <p:attrNameLst>
                                          <p:attrName>style.visibility</p:attrName>
                                        </p:attrNameLst>
                                      </p:cBhvr>
                                      <p:to>
                                        <p:strVal val="hidden"/>
                                      </p:to>
                                    </p:set>
                                  </p:childTnLst>
                                </p:cTn>
                              </p:par>
                            </p:childTnLst>
                          </p:cTn>
                        </p:par>
                      </p:childTnLst>
                    </p:cTn>
                  </p:par>
                  <p:par>
                    <p:cTn id="135" fill="hold">
                      <p:stCondLst>
                        <p:cond delay="indefinite"/>
                      </p:stCondLst>
                      <p:childTnLst>
                        <p:par>
                          <p:cTn id="136" fill="hold">
                            <p:stCondLst>
                              <p:cond delay="0"/>
                            </p:stCondLst>
                            <p:childTnLst>
                              <p:par>
                                <p:cTn id="137" presetID="1" presetClass="exit" presetSubtype="0" fill="hold" grpId="0" nodeType="clickEffect">
                                  <p:stCondLst>
                                    <p:cond delay="0"/>
                                  </p:stCondLst>
                                  <p:childTnLst>
                                    <p:set>
                                      <p:cBhvr>
                                        <p:cTn id="138" dur="1" fill="hold">
                                          <p:stCondLst>
                                            <p:cond delay="0"/>
                                          </p:stCondLst>
                                        </p:cTn>
                                        <p:tgtEl>
                                          <p:spTgt spid="44"/>
                                        </p:tgtEl>
                                        <p:attrNameLst>
                                          <p:attrName>style.visibility</p:attrName>
                                        </p:attrNameLst>
                                      </p:cBhvr>
                                      <p:to>
                                        <p:strVal val="hidden"/>
                                      </p:to>
                                    </p:set>
                                  </p:childTnLst>
                                </p:cTn>
                              </p:par>
                            </p:childTnLst>
                          </p:cTn>
                        </p:par>
                      </p:childTnLst>
                    </p:cTn>
                  </p:par>
                  <p:par>
                    <p:cTn id="139" fill="hold">
                      <p:stCondLst>
                        <p:cond delay="indefinite"/>
                      </p:stCondLst>
                      <p:childTnLst>
                        <p:par>
                          <p:cTn id="140" fill="hold">
                            <p:stCondLst>
                              <p:cond delay="0"/>
                            </p:stCondLst>
                            <p:childTnLst>
                              <p:par>
                                <p:cTn id="141" presetID="1" presetClass="exit" presetSubtype="0" fill="hold" grpId="0" nodeType="clickEffect">
                                  <p:stCondLst>
                                    <p:cond delay="0"/>
                                  </p:stCondLst>
                                  <p:childTnLst>
                                    <p:set>
                                      <p:cBhvr>
                                        <p:cTn id="142" dur="1" fill="hold">
                                          <p:stCondLst>
                                            <p:cond delay="0"/>
                                          </p:stCondLst>
                                        </p:cTn>
                                        <p:tgtEl>
                                          <p:spTgt spid="4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1–2. </a:t>
            </a:r>
            <a:r>
              <a:rPr lang="en-GB" sz="3600" u="sng" dirty="0">
                <a:latin typeface="Calibri" panose="020F0502020204030204" pitchFamily="34" charset="0"/>
                <a:ea typeface="Times New Roman" panose="02020603050405020304" pitchFamily="18" charset="0"/>
                <a:cs typeface="Calibri" panose="020F0502020204030204" pitchFamily="34" charset="0"/>
              </a:rPr>
              <a:t>The particles </a:t>
            </a:r>
            <a:r>
              <a:rPr lang="en-GB" sz="3600" b="1" u="sng" dirty="0" err="1">
                <a:latin typeface="Calibri" panose="020F0502020204030204" pitchFamily="34" charset="0"/>
                <a:ea typeface="Times New Roman" panose="02020603050405020304" pitchFamily="18" charset="0"/>
                <a:cs typeface="Calibri" panose="020F0502020204030204" pitchFamily="34" charset="0"/>
              </a:rPr>
              <a:t>ы</a:t>
            </a:r>
            <a:r>
              <a:rPr lang="en-GB" sz="3600" u="sng" dirty="0" err="1">
                <a:latin typeface="Calibri" panose="020F0502020204030204" pitchFamily="34" charset="0"/>
                <a:ea typeface="Times New Roman" panose="02020603050405020304" pitchFamily="18" charset="0"/>
                <a:cs typeface="Calibri" panose="020F0502020204030204" pitchFamily="34" charset="0"/>
              </a:rPr>
              <a:t>л’е</a:t>
            </a:r>
            <a:r>
              <a:rPr lang="en-GB" sz="3600" u="sng" dirty="0">
                <a:latin typeface="Calibri" panose="020F0502020204030204" pitchFamily="34" charset="0"/>
                <a:ea typeface="Times New Roman" panose="02020603050405020304" pitchFamily="18" charset="0"/>
                <a:cs typeface="Calibri" panose="020F0502020204030204" pitchFamily="34" charset="0"/>
              </a:rPr>
              <a:t> and </a:t>
            </a:r>
            <a:r>
              <a:rPr lang="en-GB" sz="3600" u="sng" dirty="0" err="1">
                <a:latin typeface="Calibri" panose="020F0502020204030204" pitchFamily="34" charset="0"/>
                <a:ea typeface="Times New Roman" panose="02020603050405020304" pitchFamily="18" charset="0"/>
                <a:cs typeface="Calibri" panose="020F0502020204030204" pitchFamily="34" charset="0"/>
              </a:rPr>
              <a:t>улм</a:t>
            </a:r>
            <a:r>
              <a:rPr lang="en-GB" sz="3600" b="1" u="sng" dirty="0" err="1">
                <a:latin typeface="Calibri" panose="020F0502020204030204" pitchFamily="34" charset="0"/>
                <a:ea typeface="Times New Roman" panose="02020603050405020304" pitchFamily="18" charset="0"/>
                <a:cs typeface="Calibri" panose="020F0502020204030204" pitchFamily="34" charset="0"/>
              </a:rPr>
              <a:t>а</a:t>
            </a:r>
            <a:r>
              <a:rPr lang="en-GB" sz="3600" u="sng" dirty="0" err="1">
                <a:latin typeface="Calibri" panose="020F0502020204030204" pitchFamily="34" charset="0"/>
                <a:ea typeface="Times New Roman" panose="02020603050405020304" pitchFamily="18" charset="0"/>
                <a:cs typeface="Calibri" panose="020F0502020204030204" pitchFamily="34" charset="0"/>
              </a:rPr>
              <a:t>ш</a:t>
            </a:r>
            <a:endParaRPr lang="en-US" sz="3600" u="sng" dirty="0">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6</a:t>
            </a:fld>
            <a:endParaRPr lang="en-GB"/>
          </a:p>
        </p:txBody>
      </p:sp>
      <p:sp>
        <p:nvSpPr>
          <p:cNvPr id="12" name="Content Placeholder 2">
            <a:extLst>
              <a:ext uri="{FF2B5EF4-FFF2-40B4-BE49-F238E27FC236}">
                <a16:creationId xmlns:a16="http://schemas.microsoft.com/office/drawing/2014/main" id="{E7617D78-2C53-4E22-97D1-E04188EB71A5}"/>
              </a:ext>
            </a:extLst>
          </p:cNvPr>
          <p:cNvSpPr txBox="1">
            <a:spLocks/>
          </p:cNvSpPr>
          <p:nvPr/>
        </p:nvSpPr>
        <p:spPr>
          <a:xfrm>
            <a:off x="838200" y="1457326"/>
            <a:ext cx="10515600" cy="48980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a:t>b) Past tense forms of modal constructions etc.</a:t>
            </a:r>
          </a:p>
        </p:txBody>
      </p:sp>
      <p:graphicFrame>
        <p:nvGraphicFramePr>
          <p:cNvPr id="2" name="Table 1">
            <a:extLst>
              <a:ext uri="{FF2B5EF4-FFF2-40B4-BE49-F238E27FC236}">
                <a16:creationId xmlns:a16="http://schemas.microsoft.com/office/drawing/2014/main" id="{30204F22-93A0-40EF-A43D-761CE39923E3}"/>
              </a:ext>
            </a:extLst>
          </p:cNvPr>
          <p:cNvGraphicFramePr>
            <a:graphicFrameLocks noGrp="1"/>
          </p:cNvGraphicFramePr>
          <p:nvPr/>
        </p:nvGraphicFramePr>
        <p:xfrm>
          <a:off x="1373094" y="2106744"/>
          <a:ext cx="9445811" cy="1645920"/>
        </p:xfrm>
        <a:graphic>
          <a:graphicData uri="http://schemas.openxmlformats.org/drawingml/2006/table">
            <a:tbl>
              <a:tblPr firstRow="1" firstCol="1" bandRow="1">
                <a:tableStyleId>{5940675A-B579-460E-94D1-54222C63F5DA}</a:tableStyleId>
              </a:tblPr>
              <a:tblGrid>
                <a:gridCol w="4722395">
                  <a:extLst>
                    <a:ext uri="{9D8B030D-6E8A-4147-A177-3AD203B41FA5}">
                      <a16:colId xmlns:a16="http://schemas.microsoft.com/office/drawing/2014/main" val="1748918236"/>
                    </a:ext>
                  </a:extLst>
                </a:gridCol>
                <a:gridCol w="4723416">
                  <a:extLst>
                    <a:ext uri="{9D8B030D-6E8A-4147-A177-3AD203B41FA5}">
                      <a16:colId xmlns:a16="http://schemas.microsoft.com/office/drawing/2014/main" val="928317007"/>
                    </a:ext>
                  </a:extLst>
                </a:gridCol>
              </a:tblGrid>
              <a:tr h="0">
                <a:tc>
                  <a:txBody>
                    <a:bodyPr/>
                    <a:lstStyle/>
                    <a:p>
                      <a:pPr algn="just"/>
                      <a:r>
                        <a:rPr lang="en-US" sz="1800" dirty="0" err="1">
                          <a:effectLst/>
                          <a:latin typeface="Calibri" panose="020F0502020204030204" pitchFamily="34" charset="0"/>
                          <a:ea typeface="PMingLiU" panose="02020500000000000000" pitchFamily="18" charset="-120"/>
                          <a:cs typeface="Lucida Grande"/>
                        </a:rPr>
                        <a:t>Мыл</a:t>
                      </a:r>
                      <a:r>
                        <a:rPr lang="en-US" sz="1800" b="1" dirty="0" err="1">
                          <a:effectLst/>
                          <a:latin typeface="Calibri" panose="020F0502020204030204" pitchFamily="34" charset="0"/>
                          <a:ea typeface="PMingLiU" panose="02020500000000000000" pitchFamily="18" charset="-120"/>
                          <a:cs typeface="Lucida Grande"/>
                        </a:rPr>
                        <a:t>а</a:t>
                      </a:r>
                      <a:r>
                        <a:rPr lang="en-US" sz="1800" dirty="0" err="1">
                          <a:effectLst/>
                          <a:latin typeface="Calibri" panose="020F0502020204030204" pitchFamily="34" charset="0"/>
                          <a:ea typeface="PMingLiU" panose="02020500000000000000" pitchFamily="18" charset="-120"/>
                          <a:cs typeface="Lucida Grande"/>
                        </a:rPr>
                        <a:t>м</a:t>
                      </a:r>
                      <a:r>
                        <a:rPr lang="en-US" sz="1800" dirty="0">
                          <a:effectLst/>
                          <a:latin typeface="Calibri" panose="020F0502020204030204" pitchFamily="34" charset="0"/>
                          <a:ea typeface="PMingLiU" panose="02020500000000000000" pitchFamily="18" charset="-120"/>
                          <a:cs typeface="Lucida Grande"/>
                        </a:rPr>
                        <a:t> </a:t>
                      </a:r>
                      <a:r>
                        <a:rPr lang="en-US" sz="1800" dirty="0" err="1">
                          <a:effectLst/>
                          <a:latin typeface="Calibri" panose="020F0502020204030204" pitchFamily="34" charset="0"/>
                          <a:ea typeface="PMingLiU" panose="02020500000000000000" pitchFamily="18" charset="-120"/>
                          <a:cs typeface="Lucida Grande"/>
                        </a:rPr>
                        <a:t>кайым</a:t>
                      </a:r>
                      <a:r>
                        <a:rPr lang="en-US" sz="1800" b="1" dirty="0" err="1">
                          <a:effectLst/>
                          <a:latin typeface="Calibri" panose="020F0502020204030204" pitchFamily="34" charset="0"/>
                          <a:ea typeface="PMingLiU" panose="02020500000000000000" pitchFamily="18" charset="-120"/>
                          <a:cs typeface="Lucida Grande"/>
                        </a:rPr>
                        <a:t>а</a:t>
                      </a:r>
                      <a:r>
                        <a:rPr lang="en-US" sz="1800" dirty="0" err="1">
                          <a:effectLst/>
                          <a:latin typeface="Calibri" panose="020F0502020204030204" pitchFamily="34" charset="0"/>
                          <a:ea typeface="PMingLiU" panose="02020500000000000000" pitchFamily="18" charset="-120"/>
                          <a:cs typeface="Lucida Grande"/>
                        </a:rPr>
                        <a:t>н</a:t>
                      </a:r>
                      <a:r>
                        <a:rPr lang="en-US" sz="1800" dirty="0">
                          <a:effectLst/>
                          <a:latin typeface="Calibri" panose="020F0502020204030204" pitchFamily="34" charset="0"/>
                          <a:ea typeface="PMingLiU" panose="02020500000000000000" pitchFamily="18" charset="-120"/>
                          <a:cs typeface="Lucida Grande"/>
                        </a:rPr>
                        <a:t>.</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T w="38100" cap="flat" cmpd="sng" algn="ctr">
                      <a:noFill/>
                      <a:prstDash val="solid"/>
                      <a:round/>
                      <a:headEnd type="none" w="med" len="med"/>
                      <a:tailEnd type="none" w="med" len="med"/>
                    </a:lnT>
                  </a:tcPr>
                </a:tc>
                <a:tc>
                  <a:txBody>
                    <a:bodyPr/>
                    <a:lstStyle/>
                    <a:p>
                      <a:pPr algn="just"/>
                      <a:r>
                        <a:rPr lang="en-US" sz="1800">
                          <a:effectLst/>
                          <a:latin typeface="Calibri" panose="020F0502020204030204" pitchFamily="34" charset="0"/>
                          <a:ea typeface="PMingLiU" panose="02020500000000000000" pitchFamily="18" charset="-120"/>
                          <a:cs typeface="Lucida Grande"/>
                        </a:rPr>
                        <a:t>I have to go.</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lnT w="38100" cap="flat" cmpd="sng" algn="ctr">
                      <a:noFill/>
                      <a:prstDash val="solid"/>
                      <a:round/>
                      <a:headEnd type="none" w="med" len="med"/>
                      <a:tailEnd type="none" w="med" len="med"/>
                    </a:lnT>
                  </a:tcPr>
                </a:tc>
                <a:extLst>
                  <a:ext uri="{0D108BD9-81ED-4DB2-BD59-A6C34878D82A}">
                    <a16:rowId xmlns:a16="http://schemas.microsoft.com/office/drawing/2014/main" val="1039476438"/>
                  </a:ext>
                </a:extLst>
              </a:tr>
              <a:tr h="0">
                <a:tc>
                  <a:txBody>
                    <a:bodyPr/>
                    <a:lstStyle/>
                    <a:p>
                      <a:pPr algn="just"/>
                      <a:r>
                        <a:rPr lang="en-US" sz="1800">
                          <a:effectLst/>
                          <a:latin typeface="Calibri" panose="020F0502020204030204" pitchFamily="34" charset="0"/>
                          <a:ea typeface="PMingLiU" panose="02020500000000000000" pitchFamily="18" charset="-120"/>
                          <a:cs typeface="Lucida Grande"/>
                        </a:rPr>
                        <a:t>Мыл</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м кайым</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н </a:t>
                      </a:r>
                      <a:r>
                        <a:rPr lang="en-US" sz="1800" b="1">
                          <a:effectLst/>
                          <a:latin typeface="Calibri" panose="020F0502020204030204" pitchFamily="34" charset="0"/>
                          <a:ea typeface="PMingLiU" panose="02020500000000000000" pitchFamily="18" charset="-120"/>
                          <a:cs typeface="Lucida Grande"/>
                        </a:rPr>
                        <a:t>ы</a:t>
                      </a:r>
                      <a:r>
                        <a:rPr lang="en-US" sz="1800">
                          <a:effectLst/>
                          <a:latin typeface="Calibri" panose="020F0502020204030204" pitchFamily="34" charset="0"/>
                          <a:ea typeface="PMingLiU" panose="02020500000000000000" pitchFamily="18" charset="-120"/>
                          <a:cs typeface="Lucida Grande"/>
                        </a:rPr>
                        <a:t>л’е.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tcPr>
                </a:tc>
                <a:tc>
                  <a:txBody>
                    <a:bodyPr/>
                    <a:lstStyle/>
                    <a:p>
                      <a:pPr algn="just"/>
                      <a:r>
                        <a:rPr lang="en-US" sz="1800">
                          <a:effectLst/>
                          <a:latin typeface="Calibri" panose="020F0502020204030204" pitchFamily="34" charset="0"/>
                          <a:ea typeface="PMingLiU" panose="02020500000000000000" pitchFamily="18" charset="-120"/>
                          <a:cs typeface="Lucida Grande"/>
                        </a:rPr>
                        <a:t>I had to go.</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tcPr>
                </a:tc>
                <a:extLst>
                  <a:ext uri="{0D108BD9-81ED-4DB2-BD59-A6C34878D82A}">
                    <a16:rowId xmlns:a16="http://schemas.microsoft.com/office/drawing/2014/main" val="1538791449"/>
                  </a:ext>
                </a:extLst>
              </a:tr>
              <a:tr h="0">
                <a:tc>
                  <a:txBody>
                    <a:bodyPr/>
                    <a:lstStyle/>
                    <a:p>
                      <a:pPr algn="just"/>
                      <a:r>
                        <a:rPr lang="en-US" sz="1800" dirty="0" err="1">
                          <a:effectLst/>
                          <a:latin typeface="Calibri" panose="020F0502020204030204" pitchFamily="34" charset="0"/>
                          <a:ea typeface="PMingLiU" panose="02020500000000000000" pitchFamily="18" charset="-120"/>
                          <a:cs typeface="Lucida Grande"/>
                        </a:rPr>
                        <a:t>Мыл</a:t>
                      </a:r>
                      <a:r>
                        <a:rPr lang="en-US" sz="1800" b="1" dirty="0" err="1">
                          <a:effectLst/>
                          <a:latin typeface="Calibri" panose="020F0502020204030204" pitchFamily="34" charset="0"/>
                          <a:ea typeface="PMingLiU" panose="02020500000000000000" pitchFamily="18" charset="-120"/>
                          <a:cs typeface="Lucida Grande"/>
                        </a:rPr>
                        <a:t>а</a:t>
                      </a:r>
                      <a:r>
                        <a:rPr lang="en-US" sz="1800" dirty="0" err="1">
                          <a:effectLst/>
                          <a:latin typeface="Calibri" panose="020F0502020204030204" pitchFamily="34" charset="0"/>
                          <a:ea typeface="PMingLiU" panose="02020500000000000000" pitchFamily="18" charset="-120"/>
                          <a:cs typeface="Lucida Grande"/>
                        </a:rPr>
                        <a:t>м</a:t>
                      </a:r>
                      <a:r>
                        <a:rPr lang="en-US" sz="1800" dirty="0">
                          <a:effectLst/>
                          <a:latin typeface="Calibri" panose="020F0502020204030204" pitchFamily="34" charset="0"/>
                          <a:ea typeface="PMingLiU" panose="02020500000000000000" pitchFamily="18" charset="-120"/>
                          <a:cs typeface="Lucida Grande"/>
                        </a:rPr>
                        <a:t> </a:t>
                      </a:r>
                      <a:r>
                        <a:rPr lang="en-US" sz="1800" dirty="0" err="1">
                          <a:effectLst/>
                          <a:latin typeface="Calibri" panose="020F0502020204030204" pitchFamily="34" charset="0"/>
                          <a:ea typeface="PMingLiU" panose="02020500000000000000" pitchFamily="18" charset="-120"/>
                          <a:cs typeface="Lucida Grande"/>
                        </a:rPr>
                        <a:t>кайым</a:t>
                      </a:r>
                      <a:r>
                        <a:rPr lang="en-US" sz="1800" b="1" dirty="0" err="1">
                          <a:effectLst/>
                          <a:latin typeface="Calibri" panose="020F0502020204030204" pitchFamily="34" charset="0"/>
                          <a:ea typeface="PMingLiU" panose="02020500000000000000" pitchFamily="18" charset="-120"/>
                          <a:cs typeface="Lucida Grande"/>
                        </a:rPr>
                        <a:t>а</a:t>
                      </a:r>
                      <a:r>
                        <a:rPr lang="en-US" sz="1800" dirty="0" err="1">
                          <a:effectLst/>
                          <a:latin typeface="Calibri" panose="020F0502020204030204" pitchFamily="34" charset="0"/>
                          <a:ea typeface="PMingLiU" panose="02020500000000000000" pitchFamily="18" charset="-120"/>
                          <a:cs typeface="Lucida Grande"/>
                        </a:rPr>
                        <a:t>н</a:t>
                      </a:r>
                      <a:r>
                        <a:rPr lang="en-US" sz="1800" dirty="0">
                          <a:effectLst/>
                          <a:latin typeface="Calibri" panose="020F0502020204030204" pitchFamily="34" charset="0"/>
                          <a:ea typeface="PMingLiU" panose="02020500000000000000" pitchFamily="18" charset="-120"/>
                          <a:cs typeface="Lucida Grande"/>
                        </a:rPr>
                        <a:t> </a:t>
                      </a:r>
                      <a:r>
                        <a:rPr lang="en-US" sz="1800" dirty="0" err="1">
                          <a:effectLst/>
                          <a:latin typeface="Calibri" panose="020F0502020204030204" pitchFamily="34" charset="0"/>
                          <a:ea typeface="PMingLiU" panose="02020500000000000000" pitchFamily="18" charset="-120"/>
                          <a:cs typeface="Lucida Grande"/>
                        </a:rPr>
                        <a:t>улм</a:t>
                      </a:r>
                      <a:r>
                        <a:rPr lang="en-US" sz="1800" b="1" dirty="0" err="1">
                          <a:effectLst/>
                          <a:latin typeface="Calibri" panose="020F0502020204030204" pitchFamily="34" charset="0"/>
                          <a:ea typeface="PMingLiU" panose="02020500000000000000" pitchFamily="18" charset="-120"/>
                          <a:cs typeface="Lucida Grande"/>
                        </a:rPr>
                        <a:t>а</a:t>
                      </a:r>
                      <a:r>
                        <a:rPr lang="en-US" sz="1800" dirty="0" err="1">
                          <a:effectLst/>
                          <a:latin typeface="Calibri" panose="020F0502020204030204" pitchFamily="34" charset="0"/>
                          <a:ea typeface="PMingLiU" panose="02020500000000000000" pitchFamily="18" charset="-120"/>
                          <a:cs typeface="Lucida Grande"/>
                        </a:rPr>
                        <a:t>ш</a:t>
                      </a:r>
                      <a:r>
                        <a:rPr lang="en-US" sz="1800" dirty="0">
                          <a:effectLst/>
                          <a:latin typeface="Calibri" panose="020F0502020204030204" pitchFamily="34" charset="0"/>
                          <a:ea typeface="PMingLiU" panose="02020500000000000000" pitchFamily="18" charset="-120"/>
                          <a:cs typeface="Lucida Grande"/>
                        </a:rPr>
                        <a:t>.</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tcPr>
                </a:tc>
                <a:tc>
                  <a:txBody>
                    <a:bodyPr/>
                    <a:lstStyle/>
                    <a:p>
                      <a:pPr algn="just"/>
                      <a:r>
                        <a:rPr lang="en-US" sz="1800">
                          <a:effectLst/>
                          <a:latin typeface="Calibri" panose="020F0502020204030204" pitchFamily="34" charset="0"/>
                          <a:ea typeface="PMingLiU" panose="02020500000000000000" pitchFamily="18" charset="-120"/>
                          <a:cs typeface="Lucida Grande"/>
                        </a:rPr>
                        <a:t>It turns out I would have had to go.</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tcPr>
                </a:tc>
                <a:extLst>
                  <a:ext uri="{0D108BD9-81ED-4DB2-BD59-A6C34878D82A}">
                    <a16:rowId xmlns:a16="http://schemas.microsoft.com/office/drawing/2014/main" val="240897306"/>
                  </a:ext>
                </a:extLst>
              </a:tr>
              <a:tr h="0">
                <a:tc>
                  <a:txBody>
                    <a:bodyPr/>
                    <a:lstStyle/>
                    <a:p>
                      <a:pPr algn="just"/>
                      <a:r>
                        <a:rPr lang="en-US" sz="1800">
                          <a:effectLst/>
                          <a:latin typeface="Calibri" panose="020F0502020204030204" pitchFamily="34" charset="0"/>
                          <a:ea typeface="PMingLiU" panose="02020500000000000000" pitchFamily="18" charset="-120"/>
                          <a:cs typeface="Lucida Grande"/>
                        </a:rPr>
                        <a:t>Мыл</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м кайым</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н </a:t>
                      </a:r>
                      <a:r>
                        <a:rPr lang="en-US" sz="1800" b="1">
                          <a:effectLst/>
                          <a:latin typeface="Calibri" panose="020F0502020204030204" pitchFamily="34" charset="0"/>
                          <a:ea typeface="PMingLiU" panose="02020500000000000000" pitchFamily="18" charset="-120"/>
                          <a:cs typeface="Lucida Grande"/>
                        </a:rPr>
                        <a:t>о</a:t>
                      </a:r>
                      <a:r>
                        <a:rPr lang="en-US" sz="1800">
                          <a:effectLst/>
                          <a:latin typeface="Calibri" panose="020F0502020204030204" pitchFamily="34" charset="0"/>
                          <a:ea typeface="PMingLiU" panose="02020500000000000000" pitchFamily="18" charset="-120"/>
                          <a:cs typeface="Lucida Grande"/>
                        </a:rPr>
                        <a:t>гыл.</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tcPr>
                </a:tc>
                <a:tc>
                  <a:txBody>
                    <a:bodyPr/>
                    <a:lstStyle/>
                    <a:p>
                      <a:pPr algn="just"/>
                      <a:r>
                        <a:rPr lang="en-US" sz="1800" dirty="0">
                          <a:effectLst/>
                          <a:latin typeface="Calibri" panose="020F0502020204030204" pitchFamily="34" charset="0"/>
                          <a:ea typeface="PMingLiU" panose="02020500000000000000" pitchFamily="18" charset="-120"/>
                          <a:cs typeface="Lucida Grande"/>
                        </a:rPr>
                        <a:t>I do not have to go.</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tcPr>
                </a:tc>
                <a:extLst>
                  <a:ext uri="{0D108BD9-81ED-4DB2-BD59-A6C34878D82A}">
                    <a16:rowId xmlns:a16="http://schemas.microsoft.com/office/drawing/2014/main" val="3753094989"/>
                  </a:ext>
                </a:extLst>
              </a:tr>
              <a:tr h="0">
                <a:tc>
                  <a:txBody>
                    <a:bodyPr/>
                    <a:lstStyle/>
                    <a:p>
                      <a:pPr algn="just"/>
                      <a:r>
                        <a:rPr lang="en-US" sz="1800">
                          <a:effectLst/>
                          <a:latin typeface="Calibri" panose="020F0502020204030204" pitchFamily="34" charset="0"/>
                          <a:ea typeface="PMingLiU" panose="02020500000000000000" pitchFamily="18" charset="-120"/>
                          <a:cs typeface="Lucida Grande"/>
                        </a:rPr>
                        <a:t>Мыл</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м кайым</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н </a:t>
                      </a:r>
                      <a:r>
                        <a:rPr lang="en-US" sz="1800" b="1">
                          <a:effectLst/>
                          <a:latin typeface="Calibri" panose="020F0502020204030204" pitchFamily="34" charset="0"/>
                          <a:ea typeface="PMingLiU" panose="02020500000000000000" pitchFamily="18" charset="-120"/>
                          <a:cs typeface="Lucida Grande"/>
                        </a:rPr>
                        <a:t>о</a:t>
                      </a:r>
                      <a:r>
                        <a:rPr lang="en-US" sz="1800">
                          <a:effectLst/>
                          <a:latin typeface="Calibri" panose="020F0502020204030204" pitchFamily="34" charset="0"/>
                          <a:ea typeface="PMingLiU" panose="02020500000000000000" pitchFamily="18" charset="-120"/>
                          <a:cs typeface="Lucida Grande"/>
                        </a:rPr>
                        <a:t>гыл </a:t>
                      </a:r>
                      <a:r>
                        <a:rPr lang="en-US" sz="1800" b="1">
                          <a:effectLst/>
                          <a:latin typeface="Calibri" panose="020F0502020204030204" pitchFamily="34" charset="0"/>
                          <a:ea typeface="PMingLiU" panose="02020500000000000000" pitchFamily="18" charset="-120"/>
                          <a:cs typeface="Lucida Grande"/>
                        </a:rPr>
                        <a:t>ы</a:t>
                      </a:r>
                      <a:r>
                        <a:rPr lang="en-US" sz="1800">
                          <a:effectLst/>
                          <a:latin typeface="Calibri" panose="020F0502020204030204" pitchFamily="34" charset="0"/>
                          <a:ea typeface="PMingLiU" panose="02020500000000000000" pitchFamily="18" charset="-120"/>
                          <a:cs typeface="Lucida Grande"/>
                        </a:rPr>
                        <a:t>л’е.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tcPr>
                </a:tc>
                <a:tc>
                  <a:txBody>
                    <a:bodyPr/>
                    <a:lstStyle/>
                    <a:p>
                      <a:pPr algn="just"/>
                      <a:r>
                        <a:rPr lang="en-US" sz="1800" dirty="0">
                          <a:effectLst/>
                          <a:latin typeface="Calibri" panose="020F0502020204030204" pitchFamily="34" charset="0"/>
                          <a:ea typeface="PMingLiU" panose="02020500000000000000" pitchFamily="18" charset="-120"/>
                          <a:cs typeface="Lucida Grande"/>
                        </a:rPr>
                        <a:t>I did not have to go.</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tcPr>
                </a:tc>
                <a:extLst>
                  <a:ext uri="{0D108BD9-81ED-4DB2-BD59-A6C34878D82A}">
                    <a16:rowId xmlns:a16="http://schemas.microsoft.com/office/drawing/2014/main" val="3512552217"/>
                  </a:ext>
                </a:extLst>
              </a:tr>
              <a:tr h="0">
                <a:tc>
                  <a:txBody>
                    <a:bodyPr/>
                    <a:lstStyle/>
                    <a:p>
                      <a:pPr algn="just"/>
                      <a:r>
                        <a:rPr lang="en-US" sz="1800">
                          <a:effectLst/>
                          <a:latin typeface="Calibri" panose="020F0502020204030204" pitchFamily="34" charset="0"/>
                          <a:ea typeface="PMingLiU" panose="02020500000000000000" pitchFamily="18" charset="-120"/>
                          <a:cs typeface="Lucida Grande"/>
                        </a:rPr>
                        <a:t>Мыл</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м кайым</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н </a:t>
                      </a:r>
                      <a:r>
                        <a:rPr lang="en-US" sz="1800" b="1">
                          <a:effectLst/>
                          <a:latin typeface="Calibri" panose="020F0502020204030204" pitchFamily="34" charset="0"/>
                          <a:ea typeface="PMingLiU" panose="02020500000000000000" pitchFamily="18" charset="-120"/>
                          <a:cs typeface="Lucida Grande"/>
                        </a:rPr>
                        <a:t>о</a:t>
                      </a:r>
                      <a:r>
                        <a:rPr lang="en-US" sz="1800">
                          <a:effectLst/>
                          <a:latin typeface="Calibri" panose="020F0502020204030204" pitchFamily="34" charset="0"/>
                          <a:ea typeface="PMingLiU" panose="02020500000000000000" pitchFamily="18" charset="-120"/>
                          <a:cs typeface="Lucida Grande"/>
                        </a:rPr>
                        <a:t>гыл улм</a:t>
                      </a:r>
                      <a:r>
                        <a:rPr lang="en-US" sz="1800" b="1">
                          <a:effectLst/>
                          <a:latin typeface="Calibri" panose="020F0502020204030204" pitchFamily="34" charset="0"/>
                          <a:ea typeface="PMingLiU" panose="02020500000000000000" pitchFamily="18" charset="-120"/>
                          <a:cs typeface="Lucida Grande"/>
                        </a:rPr>
                        <a:t>а</a:t>
                      </a:r>
                      <a:r>
                        <a:rPr lang="en-US" sz="1800">
                          <a:effectLst/>
                          <a:latin typeface="Calibri" panose="020F0502020204030204" pitchFamily="34" charset="0"/>
                          <a:ea typeface="PMingLiU" panose="02020500000000000000" pitchFamily="18" charset="-120"/>
                          <a:cs typeface="Lucida Grande"/>
                        </a:rPr>
                        <a:t>ш.</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B w="38100" cap="flat" cmpd="sng" algn="ctr">
                      <a:noFill/>
                      <a:prstDash val="solid"/>
                      <a:round/>
                      <a:headEnd type="none" w="med" len="med"/>
                      <a:tailEnd type="none" w="med" len="med"/>
                    </a:lnB>
                  </a:tcPr>
                </a:tc>
                <a:tc>
                  <a:txBody>
                    <a:bodyPr/>
                    <a:lstStyle/>
                    <a:p>
                      <a:pPr algn="just"/>
                      <a:r>
                        <a:rPr lang="en-US" sz="1800" dirty="0">
                          <a:effectLst/>
                          <a:latin typeface="Calibri" panose="020F0502020204030204" pitchFamily="34" charset="0"/>
                          <a:ea typeface="PMingLiU" panose="02020500000000000000" pitchFamily="18" charset="-120"/>
                          <a:cs typeface="Lucida Grande"/>
                        </a:rPr>
                        <a:t>It turns out I did not have to go.</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lnB w="38100" cap="flat" cmpd="sng" algn="ctr">
                      <a:noFill/>
                      <a:prstDash val="solid"/>
                      <a:round/>
                      <a:headEnd type="none" w="med" len="med"/>
                      <a:tailEnd type="none" w="med" len="med"/>
                    </a:lnB>
                  </a:tcPr>
                </a:tc>
                <a:extLst>
                  <a:ext uri="{0D108BD9-81ED-4DB2-BD59-A6C34878D82A}">
                    <a16:rowId xmlns:a16="http://schemas.microsoft.com/office/drawing/2014/main" val="1295788566"/>
                  </a:ext>
                </a:extLst>
              </a:tr>
            </a:tbl>
          </a:graphicData>
        </a:graphic>
      </p:graphicFrame>
      <p:graphicFrame>
        <p:nvGraphicFramePr>
          <p:cNvPr id="7" name="Table 6">
            <a:extLst>
              <a:ext uri="{FF2B5EF4-FFF2-40B4-BE49-F238E27FC236}">
                <a16:creationId xmlns:a16="http://schemas.microsoft.com/office/drawing/2014/main" id="{F8944343-A46D-4617-B1A8-EF229A0993F2}"/>
              </a:ext>
            </a:extLst>
          </p:cNvPr>
          <p:cNvGraphicFramePr>
            <a:graphicFrameLocks noGrp="1"/>
          </p:cNvGraphicFramePr>
          <p:nvPr/>
        </p:nvGraphicFramePr>
        <p:xfrm>
          <a:off x="622750" y="4274551"/>
          <a:ext cx="5233595" cy="1920240"/>
        </p:xfrm>
        <a:graphic>
          <a:graphicData uri="http://schemas.openxmlformats.org/drawingml/2006/table">
            <a:tbl>
              <a:tblPr firstRow="1" firstCol="1" bandRow="1" bandCol="1">
                <a:tableStyleId>{5940675A-B579-460E-94D1-54222C63F5DA}</a:tableStyleId>
              </a:tblPr>
              <a:tblGrid>
                <a:gridCol w="532147">
                  <a:extLst>
                    <a:ext uri="{9D8B030D-6E8A-4147-A177-3AD203B41FA5}">
                      <a16:colId xmlns:a16="http://schemas.microsoft.com/office/drawing/2014/main" val="3635546254"/>
                    </a:ext>
                  </a:extLst>
                </a:gridCol>
                <a:gridCol w="2199728">
                  <a:extLst>
                    <a:ext uri="{9D8B030D-6E8A-4147-A177-3AD203B41FA5}">
                      <a16:colId xmlns:a16="http://schemas.microsoft.com/office/drawing/2014/main" val="503091931"/>
                    </a:ext>
                  </a:extLst>
                </a:gridCol>
                <a:gridCol w="2501720">
                  <a:extLst>
                    <a:ext uri="{9D8B030D-6E8A-4147-A177-3AD203B41FA5}">
                      <a16:colId xmlns:a16="http://schemas.microsoft.com/office/drawing/2014/main" val="2443504658"/>
                    </a:ext>
                  </a:extLst>
                </a:gridCol>
              </a:tblGrid>
              <a:tr h="184150">
                <a:tc>
                  <a:txBody>
                    <a:bodyPr/>
                    <a:lstStyle/>
                    <a:p>
                      <a:pPr algn="ctr"/>
                      <a:r>
                        <a:rPr lang="en-US" sz="1800" dirty="0">
                          <a:effectLst/>
                          <a:latin typeface="Calibri" panose="020F0502020204030204" pitchFamily="34" charset="0"/>
                          <a:ea typeface="PMingLiU" panose="02020500000000000000" pitchFamily="18" charset="-120"/>
                          <a:cs typeface="Calibri" panose="020F0502020204030204" pitchFamily="34" charset="0"/>
                        </a:rPr>
                        <a:t> </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800" b="1" dirty="0">
                          <a:effectLst/>
                          <a:latin typeface="Calibri" panose="020F0502020204030204" pitchFamily="34" charset="0"/>
                          <a:ea typeface="PMingLiU" panose="02020500000000000000" pitchFamily="18" charset="-120"/>
                          <a:cs typeface="Calibri" panose="020F0502020204030204" pitchFamily="34" charset="0"/>
                        </a:rPr>
                        <a:t>Positive</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lnT w="381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800" b="1" dirty="0">
                          <a:effectLst/>
                          <a:latin typeface="Calibri" panose="020F0502020204030204" pitchFamily="34" charset="0"/>
                          <a:ea typeface="PMingLiU" panose="02020500000000000000" pitchFamily="18" charset="-120"/>
                          <a:cs typeface="Calibri" panose="020F0502020204030204" pitchFamily="34" charset="0"/>
                        </a:rPr>
                        <a:t>Negative</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1517932"/>
                  </a:ext>
                </a:extLst>
              </a:tr>
              <a:tr h="184150">
                <a:tc>
                  <a:txBody>
                    <a:bodyPr/>
                    <a:lstStyle/>
                    <a:p>
                      <a:pPr algn="just"/>
                      <a:r>
                        <a:rPr lang="en-US" sz="1800" b="1">
                          <a:effectLst/>
                          <a:latin typeface="Calibri" panose="020F0502020204030204" pitchFamily="34" charset="0"/>
                          <a:ea typeface="PMingLiU" panose="02020500000000000000" pitchFamily="18" charset="-120"/>
                          <a:cs typeface="Calibri" panose="020F0502020204030204" pitchFamily="34" charset="0"/>
                        </a:rPr>
                        <a:t>1Sg</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толн</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dirty="0" err="1">
                          <a:effectLst/>
                          <a:latin typeface="Calibri" panose="020F0502020204030204" pitchFamily="34" charset="0"/>
                          <a:ea typeface="PMingLiU" panose="02020500000000000000" pitchFamily="18" charset="-120"/>
                          <a:cs typeface="Calibri" panose="020F0502020204030204" pitchFamily="34" charset="0"/>
                        </a:rPr>
                        <a:t>м</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dirty="0" err="1">
                          <a:effectLst/>
                          <a:latin typeface="Calibri" panose="020F0502020204030204" pitchFamily="34" charset="0"/>
                          <a:ea typeface="PMingLiU" panose="02020500000000000000" pitchFamily="18" charset="-120"/>
                          <a:cs typeface="Calibri" panose="020F0502020204030204" pitchFamily="34" charset="0"/>
                        </a:rPr>
                        <a:t>ы</a:t>
                      </a:r>
                      <a:r>
                        <a:rPr lang="en-US" sz="180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ын</a:t>
                      </a:r>
                      <a:r>
                        <a:rPr lang="en-US" sz="1800" b="1">
                          <a:effectLst/>
                          <a:latin typeface="Calibri" panose="020F0502020204030204" pitchFamily="34" charset="0"/>
                          <a:ea typeface="PMingLiU" panose="02020500000000000000" pitchFamily="18" charset="-120"/>
                          <a:cs typeface="Calibri" panose="020F0502020204030204" pitchFamily="34" charset="0"/>
                        </a:rPr>
                        <a:t>е</a:t>
                      </a:r>
                      <a:r>
                        <a:rPr lang="en-US" sz="1800">
                          <a:effectLst/>
                          <a:latin typeface="Calibri" panose="020F0502020204030204" pitchFamily="34" charset="0"/>
                          <a:ea typeface="PMingLiU" panose="02020500000000000000" pitchFamily="18" charset="-120"/>
                          <a:cs typeface="Calibri" panose="020F0502020204030204" pitchFamily="34" charset="0"/>
                        </a:rPr>
                        <a:t>м тол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970943803"/>
                  </a:ext>
                </a:extLst>
              </a:tr>
              <a:tr h="184150">
                <a:tc>
                  <a:txBody>
                    <a:bodyPr/>
                    <a:lstStyle/>
                    <a:p>
                      <a:pPr algn="just"/>
                      <a:r>
                        <a:rPr lang="en-US" sz="1800" b="1" dirty="0">
                          <a:effectLst/>
                          <a:latin typeface="Calibri" panose="020F0502020204030204" pitchFamily="34" charset="0"/>
                          <a:ea typeface="PMingLiU" panose="02020500000000000000" pitchFamily="18" charset="-120"/>
                          <a:cs typeface="Calibri" panose="020F0502020204030204" pitchFamily="34" charset="0"/>
                        </a:rPr>
                        <a:t>2Sg</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толн</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dirty="0" err="1">
                          <a:effectLst/>
                          <a:latin typeface="Calibri" panose="020F0502020204030204" pitchFamily="34" charset="0"/>
                          <a:ea typeface="PMingLiU" panose="02020500000000000000" pitchFamily="18" charset="-120"/>
                          <a:cs typeface="Calibri" panose="020F0502020204030204" pitchFamily="34" charset="0"/>
                        </a:rPr>
                        <a:t>т</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dirty="0" err="1">
                          <a:effectLst/>
                          <a:latin typeface="Calibri" panose="020F0502020204030204" pitchFamily="34" charset="0"/>
                          <a:ea typeface="PMingLiU" panose="02020500000000000000" pitchFamily="18" charset="-120"/>
                          <a:cs typeface="Calibri" panose="020F0502020204030204" pitchFamily="34" charset="0"/>
                        </a:rPr>
                        <a:t>ы</a:t>
                      </a:r>
                      <a:r>
                        <a:rPr lang="en-US" sz="180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ын</a:t>
                      </a:r>
                      <a:r>
                        <a:rPr lang="en-US" sz="1800" b="1">
                          <a:effectLst/>
                          <a:latin typeface="Calibri" panose="020F0502020204030204" pitchFamily="34" charset="0"/>
                          <a:ea typeface="PMingLiU" panose="02020500000000000000" pitchFamily="18" charset="-120"/>
                          <a:cs typeface="Calibri" panose="020F0502020204030204" pitchFamily="34" charset="0"/>
                        </a:rPr>
                        <a:t>е</a:t>
                      </a:r>
                      <a:r>
                        <a:rPr lang="en-US" sz="1800">
                          <a:effectLst/>
                          <a:latin typeface="Calibri" panose="020F0502020204030204" pitchFamily="34" charset="0"/>
                          <a:ea typeface="PMingLiU" panose="02020500000000000000" pitchFamily="18" charset="-120"/>
                          <a:cs typeface="Calibri" panose="020F0502020204030204" pitchFamily="34" charset="0"/>
                        </a:rPr>
                        <a:t>т тол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tcPr>
                </a:tc>
                <a:extLst>
                  <a:ext uri="{0D108BD9-81ED-4DB2-BD59-A6C34878D82A}">
                    <a16:rowId xmlns:a16="http://schemas.microsoft.com/office/drawing/2014/main" val="686277232"/>
                  </a:ext>
                </a:extLst>
              </a:tr>
              <a:tr h="184150">
                <a:tc>
                  <a:txBody>
                    <a:bodyPr/>
                    <a:lstStyle/>
                    <a:p>
                      <a:pPr algn="just"/>
                      <a:r>
                        <a:rPr lang="en-US" sz="1800" b="1" dirty="0">
                          <a:effectLst/>
                          <a:latin typeface="Calibri" panose="020F0502020204030204" pitchFamily="34" charset="0"/>
                          <a:ea typeface="PMingLiU" panose="02020500000000000000" pitchFamily="18" charset="-120"/>
                          <a:cs typeface="Calibri" panose="020F0502020204030204" pitchFamily="34" charset="0"/>
                        </a:rPr>
                        <a:t>3Sg</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толн</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dirty="0" err="1">
                          <a:effectLst/>
                          <a:latin typeface="Calibri" panose="020F0502020204030204" pitchFamily="34" charset="0"/>
                          <a:ea typeface="PMingLiU" panose="02020500000000000000" pitchFamily="18" charset="-120"/>
                          <a:cs typeface="Calibri" panose="020F0502020204030204" pitchFamily="34" charset="0"/>
                        </a:rPr>
                        <a:t>же</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dirty="0" err="1">
                          <a:effectLst/>
                          <a:latin typeface="Calibri" panose="020F0502020204030204" pitchFamily="34" charset="0"/>
                          <a:ea typeface="PMingLiU" panose="02020500000000000000" pitchFamily="18" charset="-120"/>
                          <a:cs typeface="Calibri" panose="020F0502020204030204" pitchFamily="34" charset="0"/>
                        </a:rPr>
                        <a:t>ы</a:t>
                      </a:r>
                      <a:r>
                        <a:rPr lang="en-US" sz="180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ын</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dirty="0" err="1">
                          <a:effectLst/>
                          <a:latin typeface="Calibri" panose="020F0502020204030204" pitchFamily="34" charset="0"/>
                          <a:ea typeface="PMingLiU" panose="02020500000000000000" pitchFamily="18" charset="-120"/>
                          <a:cs typeface="Calibri" panose="020F0502020204030204" pitchFamily="34" charset="0"/>
                        </a:rPr>
                        <a:t>ж</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тол</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dirty="0" err="1">
                          <a:effectLst/>
                          <a:latin typeface="Calibri" panose="020F0502020204030204" pitchFamily="34" charset="0"/>
                          <a:ea typeface="PMingLiU" panose="02020500000000000000" pitchFamily="18" charset="-120"/>
                          <a:cs typeface="Calibri" panose="020F0502020204030204" pitchFamily="34" charset="0"/>
                        </a:rPr>
                        <a:t>ы</a:t>
                      </a:r>
                      <a:r>
                        <a:rPr lang="en-US" sz="180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tcPr>
                </a:tc>
                <a:extLst>
                  <a:ext uri="{0D108BD9-81ED-4DB2-BD59-A6C34878D82A}">
                    <a16:rowId xmlns:a16="http://schemas.microsoft.com/office/drawing/2014/main" val="1342132619"/>
                  </a:ext>
                </a:extLst>
              </a:tr>
              <a:tr h="184150">
                <a:tc>
                  <a:txBody>
                    <a:bodyPr/>
                    <a:lstStyle/>
                    <a:p>
                      <a:pPr algn="just"/>
                      <a:r>
                        <a:rPr lang="en-US" sz="1800" b="1">
                          <a:effectLst/>
                          <a:latin typeface="Calibri" panose="020F0502020204030204" pitchFamily="34" charset="0"/>
                          <a:ea typeface="PMingLiU" panose="02020500000000000000" pitchFamily="18" charset="-120"/>
                          <a:cs typeface="Calibri" panose="020F0502020204030204" pitchFamily="34" charset="0"/>
                        </a:rPr>
                        <a:t>1Pl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толнен</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ынен</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тол</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dirty="0" err="1">
                          <a:effectLst/>
                          <a:latin typeface="Calibri" panose="020F0502020204030204" pitchFamily="34" charset="0"/>
                          <a:ea typeface="PMingLiU" panose="02020500000000000000" pitchFamily="18" charset="-120"/>
                          <a:cs typeface="Calibri" panose="020F0502020204030204" pitchFamily="34" charset="0"/>
                        </a:rPr>
                        <a:t>ы</a:t>
                      </a:r>
                      <a:r>
                        <a:rPr lang="en-US" sz="180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tcPr>
                </a:tc>
                <a:extLst>
                  <a:ext uri="{0D108BD9-81ED-4DB2-BD59-A6C34878D82A}">
                    <a16:rowId xmlns:a16="http://schemas.microsoft.com/office/drawing/2014/main" val="2462651548"/>
                  </a:ext>
                </a:extLst>
              </a:tr>
              <a:tr h="184150">
                <a:tc>
                  <a:txBody>
                    <a:bodyPr/>
                    <a:lstStyle/>
                    <a:p>
                      <a:pPr algn="just"/>
                      <a:r>
                        <a:rPr lang="en-US" sz="1800" b="1" dirty="0">
                          <a:effectLst/>
                          <a:latin typeface="Calibri" panose="020F0502020204030204" pitchFamily="34" charset="0"/>
                          <a:ea typeface="PMingLiU" panose="02020500000000000000" pitchFamily="18" charset="-120"/>
                          <a:cs typeface="Calibri" panose="020F0502020204030204" pitchFamily="34" charset="0"/>
                        </a:rPr>
                        <a:t>2Pl</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толнед</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ынед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тол</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dirty="0" err="1">
                          <a:effectLst/>
                          <a:latin typeface="Calibri" panose="020F0502020204030204" pitchFamily="34" charset="0"/>
                          <a:ea typeface="PMingLiU" panose="02020500000000000000" pitchFamily="18" charset="-120"/>
                          <a:cs typeface="Calibri" panose="020F0502020204030204" pitchFamily="34" charset="0"/>
                        </a:rPr>
                        <a:t>ы</a:t>
                      </a:r>
                      <a:r>
                        <a:rPr lang="en-US" sz="180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tcPr>
                </a:tc>
                <a:extLst>
                  <a:ext uri="{0D108BD9-81ED-4DB2-BD59-A6C34878D82A}">
                    <a16:rowId xmlns:a16="http://schemas.microsoft.com/office/drawing/2014/main" val="119975684"/>
                  </a:ext>
                </a:extLst>
              </a:tr>
              <a:tr h="184150">
                <a:tc>
                  <a:txBody>
                    <a:bodyPr/>
                    <a:lstStyle/>
                    <a:p>
                      <a:pPr algn="just"/>
                      <a:r>
                        <a:rPr lang="en-US" sz="1800" b="1" dirty="0">
                          <a:effectLst/>
                          <a:latin typeface="Calibri" panose="020F0502020204030204" pitchFamily="34" charset="0"/>
                          <a:ea typeface="PMingLiU" panose="02020500000000000000" pitchFamily="18" charset="-120"/>
                          <a:cs typeface="Calibri" panose="020F0502020204030204" pitchFamily="34" charset="0"/>
                        </a:rPr>
                        <a:t>3Pl</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noFill/>
                      <a:prstDash val="solid"/>
                      <a:round/>
                      <a:headEnd type="none" w="med" len="med"/>
                      <a:tailEnd type="none" w="med" len="med"/>
                    </a:lnB>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толн</a:t>
                      </a:r>
                      <a:r>
                        <a:rPr lang="en-US" sz="1800" b="1">
                          <a:effectLst/>
                          <a:latin typeface="Calibri" panose="020F0502020204030204" pitchFamily="34" charset="0"/>
                          <a:ea typeface="PMingLiU" panose="02020500000000000000" pitchFamily="18" charset="-120"/>
                          <a:cs typeface="Calibri" panose="020F0502020204030204" pitchFamily="34" charset="0"/>
                        </a:rPr>
                        <a:t>е</a:t>
                      </a:r>
                      <a:r>
                        <a:rPr lang="en-US" sz="1800">
                          <a:effectLst/>
                          <a:latin typeface="Calibri" panose="020F0502020204030204" pitchFamily="34" charset="0"/>
                          <a:ea typeface="PMingLiU" panose="02020500000000000000" pitchFamily="18" charset="-120"/>
                          <a:cs typeface="Calibri" panose="020F0502020204030204" pitchFamily="34" charset="0"/>
                        </a:rPr>
                        <a:t>шт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lnB w="38100" cap="flat" cmpd="sng" algn="ctr">
                      <a:noFill/>
                      <a:prstDash val="solid"/>
                      <a:round/>
                      <a:headEnd type="none" w="med" len="med"/>
                      <a:tailEnd type="none" w="med" len="med"/>
                    </a:lnB>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ын</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dirty="0" err="1">
                          <a:effectLst/>
                          <a:latin typeface="Calibri" panose="020F0502020204030204" pitchFamily="34" charset="0"/>
                          <a:ea typeface="PMingLiU" panose="02020500000000000000" pitchFamily="18" charset="-120"/>
                          <a:cs typeface="Calibri" panose="020F0502020204030204" pitchFamily="34" charset="0"/>
                        </a:rPr>
                        <a:t>шт</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тол</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dirty="0" err="1">
                          <a:effectLst/>
                          <a:latin typeface="Calibri" panose="020F0502020204030204" pitchFamily="34" charset="0"/>
                          <a:ea typeface="PMingLiU" panose="02020500000000000000" pitchFamily="18" charset="-120"/>
                          <a:cs typeface="Calibri" panose="020F0502020204030204" pitchFamily="34" charset="0"/>
                        </a:rPr>
                        <a:t>ы</a:t>
                      </a:r>
                      <a:r>
                        <a:rPr lang="en-US" sz="180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lnB w="38100" cap="flat" cmpd="sng" algn="ctr">
                      <a:noFill/>
                      <a:prstDash val="solid"/>
                      <a:round/>
                      <a:headEnd type="none" w="med" len="med"/>
                      <a:tailEnd type="none" w="med" len="med"/>
                    </a:lnB>
                  </a:tcPr>
                </a:tc>
                <a:extLst>
                  <a:ext uri="{0D108BD9-81ED-4DB2-BD59-A6C34878D82A}">
                    <a16:rowId xmlns:a16="http://schemas.microsoft.com/office/drawing/2014/main" val="2500442086"/>
                  </a:ext>
                </a:extLst>
              </a:tr>
            </a:tbl>
          </a:graphicData>
        </a:graphic>
      </p:graphicFrame>
      <p:graphicFrame>
        <p:nvGraphicFramePr>
          <p:cNvPr id="8" name="Table 7">
            <a:extLst>
              <a:ext uri="{FF2B5EF4-FFF2-40B4-BE49-F238E27FC236}">
                <a16:creationId xmlns:a16="http://schemas.microsoft.com/office/drawing/2014/main" id="{052EFC3F-FA8B-4282-8F49-3B4F46480087}"/>
              </a:ext>
            </a:extLst>
          </p:cNvPr>
          <p:cNvGraphicFramePr>
            <a:graphicFrameLocks noGrp="1"/>
          </p:cNvGraphicFramePr>
          <p:nvPr>
            <p:extLst>
              <p:ext uri="{D42A27DB-BD31-4B8C-83A1-F6EECF244321}">
                <p14:modId xmlns:p14="http://schemas.microsoft.com/office/powerpoint/2010/main" val="266887474"/>
              </p:ext>
            </p:extLst>
          </p:nvPr>
        </p:nvGraphicFramePr>
        <p:xfrm>
          <a:off x="6335656" y="4274551"/>
          <a:ext cx="5233594" cy="1920240"/>
        </p:xfrm>
        <a:graphic>
          <a:graphicData uri="http://schemas.openxmlformats.org/drawingml/2006/table">
            <a:tbl>
              <a:tblPr firstRow="1" firstCol="1" bandRow="1" bandCol="1">
                <a:tableStyleId>{5940675A-B579-460E-94D1-54222C63F5DA}</a:tableStyleId>
              </a:tblPr>
              <a:tblGrid>
                <a:gridCol w="532147">
                  <a:extLst>
                    <a:ext uri="{9D8B030D-6E8A-4147-A177-3AD203B41FA5}">
                      <a16:colId xmlns:a16="http://schemas.microsoft.com/office/drawing/2014/main" val="992486026"/>
                    </a:ext>
                  </a:extLst>
                </a:gridCol>
                <a:gridCol w="2199728">
                  <a:extLst>
                    <a:ext uri="{9D8B030D-6E8A-4147-A177-3AD203B41FA5}">
                      <a16:colId xmlns:a16="http://schemas.microsoft.com/office/drawing/2014/main" val="467571782"/>
                    </a:ext>
                  </a:extLst>
                </a:gridCol>
                <a:gridCol w="2501719">
                  <a:extLst>
                    <a:ext uri="{9D8B030D-6E8A-4147-A177-3AD203B41FA5}">
                      <a16:colId xmlns:a16="http://schemas.microsoft.com/office/drawing/2014/main" val="870392445"/>
                    </a:ext>
                  </a:extLst>
                </a:gridCol>
              </a:tblGrid>
              <a:tr h="147956">
                <a:tc>
                  <a:txBody>
                    <a:bodyPr/>
                    <a:lstStyle/>
                    <a:p>
                      <a:pPr algn="ctr"/>
                      <a:r>
                        <a:rPr lang="en-US" sz="1800" dirty="0">
                          <a:effectLst/>
                          <a:latin typeface="Calibri" panose="020F0502020204030204" pitchFamily="34" charset="0"/>
                          <a:ea typeface="PMingLiU" panose="02020500000000000000" pitchFamily="18" charset="-120"/>
                          <a:cs typeface="Calibri" panose="020F0502020204030204" pitchFamily="34" charset="0"/>
                        </a:rPr>
                        <a:t> </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800" b="1" dirty="0">
                          <a:effectLst/>
                          <a:latin typeface="Calibri" panose="020F0502020204030204" pitchFamily="34" charset="0"/>
                          <a:ea typeface="PMingLiU" panose="02020500000000000000" pitchFamily="18" charset="-120"/>
                          <a:cs typeface="Calibri" panose="020F0502020204030204" pitchFamily="34" charset="0"/>
                        </a:rPr>
                        <a:t>Positive</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lnT w="381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800" b="1" dirty="0">
                          <a:effectLst/>
                          <a:latin typeface="Calibri" panose="020F0502020204030204" pitchFamily="34" charset="0"/>
                          <a:ea typeface="PMingLiU" panose="02020500000000000000" pitchFamily="18" charset="-120"/>
                          <a:cs typeface="Calibri" panose="020F0502020204030204" pitchFamily="34" charset="0"/>
                        </a:rPr>
                        <a:t>Negative</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0643061"/>
                  </a:ext>
                </a:extLst>
              </a:tr>
              <a:tr h="184150">
                <a:tc>
                  <a:txBody>
                    <a:bodyPr/>
                    <a:lstStyle/>
                    <a:p>
                      <a:pPr algn="just"/>
                      <a:r>
                        <a:rPr lang="en-US" sz="1800" b="1" dirty="0">
                          <a:effectLst/>
                          <a:latin typeface="Calibri" panose="020F0502020204030204" pitchFamily="34" charset="0"/>
                          <a:ea typeface="PMingLiU" panose="02020500000000000000" pitchFamily="18" charset="-120"/>
                          <a:cs typeface="Calibri" panose="020F0502020204030204" pitchFamily="34" charset="0"/>
                        </a:rPr>
                        <a:t>1Sg</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толн</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dirty="0" err="1">
                          <a:effectLst/>
                          <a:latin typeface="Calibri" panose="020F0502020204030204" pitchFamily="34" charset="0"/>
                          <a:ea typeface="PMingLiU" panose="02020500000000000000" pitchFamily="18" charset="-120"/>
                          <a:cs typeface="Calibri" panose="020F0502020204030204" pitchFamily="34" charset="0"/>
                        </a:rPr>
                        <a:t>м</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улм</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ын</a:t>
                      </a:r>
                      <a:r>
                        <a:rPr lang="en-US" sz="1800" b="1">
                          <a:effectLst/>
                          <a:latin typeface="Calibri" panose="020F0502020204030204" pitchFamily="34" charset="0"/>
                          <a:ea typeface="PMingLiU" panose="02020500000000000000" pitchFamily="18" charset="-120"/>
                          <a:cs typeface="Calibri" panose="020F0502020204030204" pitchFamily="34" charset="0"/>
                        </a:rPr>
                        <a:t>е</a:t>
                      </a:r>
                      <a:r>
                        <a:rPr lang="en-US" sz="1800">
                          <a:effectLst/>
                          <a:latin typeface="Calibri" panose="020F0502020204030204" pitchFamily="34" charset="0"/>
                          <a:ea typeface="PMingLiU" panose="02020500000000000000" pitchFamily="18" charset="-120"/>
                          <a:cs typeface="Calibri" panose="020F0502020204030204" pitchFamily="34" charset="0"/>
                        </a:rPr>
                        <a:t>м тол улм</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226337395"/>
                  </a:ext>
                </a:extLst>
              </a:tr>
              <a:tr h="184150">
                <a:tc>
                  <a:txBody>
                    <a:bodyPr/>
                    <a:lstStyle/>
                    <a:p>
                      <a:pPr algn="just"/>
                      <a:r>
                        <a:rPr lang="en-US" sz="1800" b="1">
                          <a:effectLst/>
                          <a:latin typeface="Calibri" panose="020F0502020204030204" pitchFamily="34" charset="0"/>
                          <a:ea typeface="PMingLiU" panose="02020500000000000000" pitchFamily="18" charset="-120"/>
                          <a:cs typeface="Calibri" panose="020F0502020204030204" pitchFamily="34" charset="0"/>
                        </a:rPr>
                        <a:t>2Sg</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толн</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dirty="0" err="1">
                          <a:effectLst/>
                          <a:latin typeface="Calibri" panose="020F0502020204030204" pitchFamily="34" charset="0"/>
                          <a:ea typeface="PMingLiU" panose="02020500000000000000" pitchFamily="18" charset="-120"/>
                          <a:cs typeface="Calibri" panose="020F0502020204030204" pitchFamily="34" charset="0"/>
                        </a:rPr>
                        <a:t>т</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улм</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ын</a:t>
                      </a:r>
                      <a:r>
                        <a:rPr lang="en-US" sz="1800" b="1">
                          <a:effectLst/>
                          <a:latin typeface="Calibri" panose="020F0502020204030204" pitchFamily="34" charset="0"/>
                          <a:ea typeface="PMingLiU" panose="02020500000000000000" pitchFamily="18" charset="-120"/>
                          <a:cs typeface="Calibri" panose="020F0502020204030204" pitchFamily="34" charset="0"/>
                        </a:rPr>
                        <a:t>е</a:t>
                      </a:r>
                      <a:r>
                        <a:rPr lang="en-US" sz="1800">
                          <a:effectLst/>
                          <a:latin typeface="Calibri" panose="020F0502020204030204" pitchFamily="34" charset="0"/>
                          <a:ea typeface="PMingLiU" panose="02020500000000000000" pitchFamily="18" charset="-120"/>
                          <a:cs typeface="Calibri" panose="020F0502020204030204" pitchFamily="34" charset="0"/>
                        </a:rPr>
                        <a:t>т тол улм</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tcPr>
                </a:tc>
                <a:extLst>
                  <a:ext uri="{0D108BD9-81ED-4DB2-BD59-A6C34878D82A}">
                    <a16:rowId xmlns:a16="http://schemas.microsoft.com/office/drawing/2014/main" val="1538020567"/>
                  </a:ext>
                </a:extLst>
              </a:tr>
              <a:tr h="184150">
                <a:tc>
                  <a:txBody>
                    <a:bodyPr/>
                    <a:lstStyle/>
                    <a:p>
                      <a:pPr algn="just"/>
                      <a:r>
                        <a:rPr lang="en-US" sz="1800" b="1" dirty="0">
                          <a:effectLst/>
                          <a:latin typeface="Calibri" panose="020F0502020204030204" pitchFamily="34" charset="0"/>
                          <a:ea typeface="PMingLiU" panose="02020500000000000000" pitchFamily="18" charset="-120"/>
                          <a:cs typeface="Calibri" panose="020F0502020204030204" pitchFamily="34" charset="0"/>
                        </a:rPr>
                        <a:t>3Sg</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толн</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800" dirty="0" err="1">
                          <a:effectLst/>
                          <a:latin typeface="Calibri" panose="020F0502020204030204" pitchFamily="34" charset="0"/>
                          <a:ea typeface="PMingLiU" panose="02020500000000000000" pitchFamily="18" charset="-120"/>
                          <a:cs typeface="Calibri" panose="020F0502020204030204" pitchFamily="34" charset="0"/>
                        </a:rPr>
                        <a:t>же</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улм</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ын</a:t>
                      </a:r>
                      <a:r>
                        <a:rPr lang="en-US" sz="1800" b="1">
                          <a:effectLst/>
                          <a:latin typeface="Calibri" panose="020F0502020204030204" pitchFamily="34" charset="0"/>
                          <a:ea typeface="PMingLiU" panose="02020500000000000000" pitchFamily="18" charset="-120"/>
                          <a:cs typeface="Calibri" panose="020F0502020204030204" pitchFamily="34" charset="0"/>
                        </a:rPr>
                        <a:t>е</a:t>
                      </a:r>
                      <a:r>
                        <a:rPr lang="en-US" sz="1800">
                          <a:effectLst/>
                          <a:latin typeface="Calibri" panose="020F0502020204030204" pitchFamily="34" charset="0"/>
                          <a:ea typeface="PMingLiU" panose="02020500000000000000" pitchFamily="18" charset="-120"/>
                          <a:cs typeface="Calibri" panose="020F0502020204030204" pitchFamily="34" charset="0"/>
                        </a:rPr>
                        <a:t>ж тол улм</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tcPr>
                </a:tc>
                <a:extLst>
                  <a:ext uri="{0D108BD9-81ED-4DB2-BD59-A6C34878D82A}">
                    <a16:rowId xmlns:a16="http://schemas.microsoft.com/office/drawing/2014/main" val="2217015831"/>
                  </a:ext>
                </a:extLst>
              </a:tr>
              <a:tr h="184150">
                <a:tc>
                  <a:txBody>
                    <a:bodyPr/>
                    <a:lstStyle/>
                    <a:p>
                      <a:pPr algn="just"/>
                      <a:r>
                        <a:rPr lang="en-US" sz="1800" b="1">
                          <a:effectLst/>
                          <a:latin typeface="Calibri" panose="020F0502020204030204" pitchFamily="34" charset="0"/>
                          <a:ea typeface="PMingLiU" panose="02020500000000000000" pitchFamily="18" charset="-120"/>
                          <a:cs typeface="Calibri" panose="020F0502020204030204" pitchFamily="34" charset="0"/>
                        </a:rPr>
                        <a:t>1Pl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толнен</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улм</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ынен</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тол</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улм</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tcPr>
                </a:tc>
                <a:extLst>
                  <a:ext uri="{0D108BD9-81ED-4DB2-BD59-A6C34878D82A}">
                    <a16:rowId xmlns:a16="http://schemas.microsoft.com/office/drawing/2014/main" val="1749875974"/>
                  </a:ext>
                </a:extLst>
              </a:tr>
              <a:tr h="184150">
                <a:tc>
                  <a:txBody>
                    <a:bodyPr/>
                    <a:lstStyle/>
                    <a:p>
                      <a:pPr algn="just"/>
                      <a:r>
                        <a:rPr lang="en-US" sz="1800" b="1" dirty="0">
                          <a:effectLst/>
                          <a:latin typeface="Calibri" panose="020F0502020204030204" pitchFamily="34" charset="0"/>
                          <a:ea typeface="PMingLiU" panose="02020500000000000000" pitchFamily="18" charset="-120"/>
                          <a:cs typeface="Calibri" panose="020F0502020204030204" pitchFamily="34" charset="0"/>
                        </a:rPr>
                        <a:t>2Pl</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толнед</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 улм</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ынед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тол</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улм</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tcPr>
                </a:tc>
                <a:extLst>
                  <a:ext uri="{0D108BD9-81ED-4DB2-BD59-A6C34878D82A}">
                    <a16:rowId xmlns:a16="http://schemas.microsoft.com/office/drawing/2014/main" val="1725827229"/>
                  </a:ext>
                </a:extLst>
              </a:tr>
              <a:tr h="184150">
                <a:tc>
                  <a:txBody>
                    <a:bodyPr/>
                    <a:lstStyle/>
                    <a:p>
                      <a:pPr algn="just"/>
                      <a:r>
                        <a:rPr lang="en-US" sz="1800" b="1" dirty="0">
                          <a:effectLst/>
                          <a:latin typeface="Calibri" panose="020F0502020204030204" pitchFamily="34" charset="0"/>
                          <a:ea typeface="PMingLiU" panose="02020500000000000000" pitchFamily="18" charset="-120"/>
                          <a:cs typeface="Calibri" panose="020F0502020204030204" pitchFamily="34" charset="0"/>
                        </a:rPr>
                        <a:t>3Pl</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noFill/>
                      <a:prstDash val="solid"/>
                      <a:round/>
                      <a:headEnd type="none" w="med" len="med"/>
                      <a:tailEnd type="none" w="med" len="med"/>
                    </a:lnB>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толн</a:t>
                      </a:r>
                      <a:r>
                        <a:rPr lang="en-US" sz="1800" b="1">
                          <a:effectLst/>
                          <a:latin typeface="Calibri" panose="020F0502020204030204" pitchFamily="34" charset="0"/>
                          <a:ea typeface="PMingLiU" panose="02020500000000000000" pitchFamily="18" charset="-120"/>
                          <a:cs typeface="Calibri" panose="020F0502020204030204" pitchFamily="34" charset="0"/>
                        </a:rPr>
                        <a:t>е</a:t>
                      </a:r>
                      <a:r>
                        <a:rPr lang="en-US" sz="1800">
                          <a:effectLst/>
                          <a:latin typeface="Calibri" panose="020F0502020204030204" pitchFamily="34" charset="0"/>
                          <a:ea typeface="PMingLiU" panose="02020500000000000000" pitchFamily="18" charset="-120"/>
                          <a:cs typeface="Calibri" panose="020F0502020204030204" pitchFamily="34" charset="0"/>
                        </a:rPr>
                        <a:t>шт улм</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lnB w="38100" cap="flat" cmpd="sng" algn="ctr">
                      <a:noFill/>
                      <a:prstDash val="solid"/>
                      <a:round/>
                      <a:headEnd type="none" w="med" len="med"/>
                      <a:tailEnd type="none" w="med" len="med"/>
                    </a:lnB>
                  </a:tcPr>
                </a:tc>
                <a:tc>
                  <a:txBody>
                    <a:bodyPr/>
                    <a:lstStyle/>
                    <a:p>
                      <a:pPr algn="just"/>
                      <a:r>
                        <a:rPr lang="mi-NZ" sz="1800" dirty="0">
                          <a:effectLst/>
                          <a:latin typeface="Calibri" panose="020F0502020204030204" pitchFamily="34" charset="0"/>
                          <a:ea typeface="PMingLiU" panose="02020500000000000000" pitchFamily="18" charset="-120"/>
                          <a:cs typeface="Lucida Grande"/>
                        </a:rPr>
                        <a:t>ын</a:t>
                      </a:r>
                      <a:r>
                        <a:rPr lang="mi-NZ" sz="1800" b="1" dirty="0">
                          <a:effectLst/>
                          <a:latin typeface="Calibri" panose="020F0502020204030204" pitchFamily="34" charset="0"/>
                          <a:ea typeface="PMingLiU" panose="02020500000000000000" pitchFamily="18" charset="-120"/>
                          <a:cs typeface="Lucida Grande"/>
                        </a:rPr>
                        <a:t>е</a:t>
                      </a:r>
                      <a:r>
                        <a:rPr lang="mi-NZ" sz="1800" dirty="0">
                          <a:effectLst/>
                          <a:latin typeface="Calibri" panose="020F0502020204030204" pitchFamily="34" charset="0"/>
                          <a:ea typeface="PMingLiU" panose="02020500000000000000" pitchFamily="18" charset="-120"/>
                          <a:cs typeface="Lucida Grande"/>
                        </a:rPr>
                        <a:t>шт тол улм</a:t>
                      </a:r>
                      <a:r>
                        <a:rPr lang="mi-NZ" sz="1800" b="1" dirty="0">
                          <a:effectLst/>
                          <a:latin typeface="Calibri" panose="020F0502020204030204" pitchFamily="34" charset="0"/>
                          <a:ea typeface="PMingLiU" panose="02020500000000000000" pitchFamily="18" charset="-120"/>
                          <a:cs typeface="Lucida Grande"/>
                        </a:rPr>
                        <a:t>а</a:t>
                      </a:r>
                      <a:r>
                        <a:rPr lang="mi-NZ" sz="1800" dirty="0">
                          <a:effectLst/>
                          <a:latin typeface="Calibri" panose="020F0502020204030204" pitchFamily="34" charset="0"/>
                          <a:ea typeface="PMingLiU" panose="02020500000000000000" pitchFamily="18" charset="-120"/>
                          <a:cs typeface="Lucida Grande"/>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lnB w="38100" cap="flat" cmpd="sng" algn="ctr">
                      <a:noFill/>
                      <a:prstDash val="solid"/>
                      <a:round/>
                      <a:headEnd type="none" w="med" len="med"/>
                      <a:tailEnd type="none" w="med" len="med"/>
                    </a:lnB>
                  </a:tcPr>
                </a:tc>
                <a:extLst>
                  <a:ext uri="{0D108BD9-81ED-4DB2-BD59-A6C34878D82A}">
                    <a16:rowId xmlns:a16="http://schemas.microsoft.com/office/drawing/2014/main" val="4055048337"/>
                  </a:ext>
                </a:extLst>
              </a:tr>
            </a:tbl>
          </a:graphicData>
        </a:graphic>
      </p:graphicFrame>
      <p:sp>
        <p:nvSpPr>
          <p:cNvPr id="11" name="TextBox 10">
            <a:extLst>
              <a:ext uri="{FF2B5EF4-FFF2-40B4-BE49-F238E27FC236}">
                <a16:creationId xmlns:a16="http://schemas.microsoft.com/office/drawing/2014/main" id="{D06ABFF2-FBD1-4C2F-8D38-5BE032D2F1E4}"/>
              </a:ext>
            </a:extLst>
          </p:cNvPr>
          <p:cNvSpPr txBox="1"/>
          <p:nvPr/>
        </p:nvSpPr>
        <p:spPr>
          <a:xfrm>
            <a:off x="117140" y="2106744"/>
            <a:ext cx="1011219" cy="369332"/>
          </a:xfrm>
          <a:prstGeom prst="rect">
            <a:avLst/>
          </a:prstGeom>
          <a:noFill/>
        </p:spPr>
        <p:txBody>
          <a:bodyPr wrap="square">
            <a:spAutoFit/>
          </a:bodyPr>
          <a:lstStyle/>
          <a:p>
            <a:r>
              <a:rPr lang="en-GB" u="sng" dirty="0"/>
              <a:t>b1) -</a:t>
            </a:r>
            <a:r>
              <a:rPr lang="mi-NZ" u="sng" dirty="0"/>
              <a:t>ман</a:t>
            </a:r>
            <a:endParaRPr lang="en-GB" u="sng" dirty="0"/>
          </a:p>
        </p:txBody>
      </p:sp>
      <p:sp>
        <p:nvSpPr>
          <p:cNvPr id="13" name="TextBox 12">
            <a:extLst>
              <a:ext uri="{FF2B5EF4-FFF2-40B4-BE49-F238E27FC236}">
                <a16:creationId xmlns:a16="http://schemas.microsoft.com/office/drawing/2014/main" id="{7578DAA1-4926-4B4A-8699-528C0B8E8C64}"/>
              </a:ext>
            </a:extLst>
          </p:cNvPr>
          <p:cNvSpPr txBox="1"/>
          <p:nvPr/>
        </p:nvSpPr>
        <p:spPr>
          <a:xfrm>
            <a:off x="117140" y="3832512"/>
            <a:ext cx="1969843" cy="369332"/>
          </a:xfrm>
          <a:prstGeom prst="rect">
            <a:avLst/>
          </a:prstGeom>
          <a:noFill/>
        </p:spPr>
        <p:txBody>
          <a:bodyPr wrap="square">
            <a:spAutoFit/>
          </a:bodyPr>
          <a:lstStyle/>
          <a:p>
            <a:r>
              <a:rPr lang="en-GB" u="sng" dirty="0"/>
              <a:t>b2) </a:t>
            </a:r>
            <a:r>
              <a:rPr lang="mi-NZ" u="sng" dirty="0"/>
              <a:t>desiderative</a:t>
            </a:r>
            <a:endParaRPr lang="en-GB" u="sng" dirty="0"/>
          </a:p>
        </p:txBody>
      </p:sp>
    </p:spTree>
    <p:extLst>
      <p:ext uri="{BB962C8B-B14F-4D97-AF65-F5344CB8AC3E}">
        <p14:creationId xmlns:p14="http://schemas.microsoft.com/office/powerpoint/2010/main" val="2092030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1–2</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en-GB" sz="3600" u="sng" dirty="0">
                <a:latin typeface="Calibri" panose="020F0502020204030204" pitchFamily="34" charset="0"/>
                <a:ea typeface="Times New Roman" panose="02020603050405020304" pitchFamily="18" charset="0"/>
                <a:cs typeface="Calibri" panose="020F0502020204030204" pitchFamily="34" charset="0"/>
              </a:rPr>
              <a:t>The particles </a:t>
            </a:r>
            <a:r>
              <a:rPr lang="en-GB" sz="3600" b="1" u="sng" dirty="0" err="1">
                <a:latin typeface="Calibri" panose="020F0502020204030204" pitchFamily="34" charset="0"/>
                <a:ea typeface="Times New Roman" panose="02020603050405020304" pitchFamily="18" charset="0"/>
                <a:cs typeface="Calibri" panose="020F0502020204030204" pitchFamily="34" charset="0"/>
              </a:rPr>
              <a:t>ы</a:t>
            </a:r>
            <a:r>
              <a:rPr lang="en-GB" sz="3600" u="sng" dirty="0" err="1">
                <a:latin typeface="Calibri" panose="020F0502020204030204" pitchFamily="34" charset="0"/>
                <a:ea typeface="Times New Roman" panose="02020603050405020304" pitchFamily="18" charset="0"/>
                <a:cs typeface="Calibri" panose="020F0502020204030204" pitchFamily="34" charset="0"/>
              </a:rPr>
              <a:t>л’е</a:t>
            </a:r>
            <a:r>
              <a:rPr lang="en-GB" sz="3600" u="sng" dirty="0">
                <a:latin typeface="Calibri" panose="020F0502020204030204" pitchFamily="34" charset="0"/>
                <a:ea typeface="Times New Roman" panose="02020603050405020304" pitchFamily="18" charset="0"/>
                <a:cs typeface="Calibri" panose="020F0502020204030204" pitchFamily="34" charset="0"/>
              </a:rPr>
              <a:t> and </a:t>
            </a:r>
            <a:r>
              <a:rPr lang="en-GB" sz="3600" u="sng" dirty="0" err="1">
                <a:latin typeface="Calibri" panose="020F0502020204030204" pitchFamily="34" charset="0"/>
                <a:ea typeface="Times New Roman" panose="02020603050405020304" pitchFamily="18" charset="0"/>
                <a:cs typeface="Calibri" panose="020F0502020204030204" pitchFamily="34" charset="0"/>
              </a:rPr>
              <a:t>улм</a:t>
            </a:r>
            <a:r>
              <a:rPr lang="en-GB" sz="3600" b="1" u="sng" dirty="0" err="1">
                <a:latin typeface="Calibri" panose="020F0502020204030204" pitchFamily="34" charset="0"/>
                <a:ea typeface="Times New Roman" panose="02020603050405020304" pitchFamily="18" charset="0"/>
                <a:cs typeface="Calibri" panose="020F0502020204030204" pitchFamily="34" charset="0"/>
              </a:rPr>
              <a:t>а</a:t>
            </a:r>
            <a:r>
              <a:rPr lang="en-GB" sz="3600" u="sng" dirty="0" err="1">
                <a:latin typeface="Calibri" panose="020F0502020204030204" pitchFamily="34" charset="0"/>
                <a:ea typeface="Times New Roman" panose="02020603050405020304" pitchFamily="18" charset="0"/>
                <a:cs typeface="Calibri" panose="020F0502020204030204" pitchFamily="34" charset="0"/>
              </a:rPr>
              <a:t>ш</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7</a:t>
            </a:fld>
            <a:endParaRPr lang="en-GB"/>
          </a:p>
        </p:txBody>
      </p:sp>
      <p:sp>
        <p:nvSpPr>
          <p:cNvPr id="12" name="Content Placeholder 2">
            <a:extLst>
              <a:ext uri="{FF2B5EF4-FFF2-40B4-BE49-F238E27FC236}">
                <a16:creationId xmlns:a16="http://schemas.microsoft.com/office/drawing/2014/main" id="{E7617D78-2C53-4E22-97D1-E04188EB71A5}"/>
              </a:ext>
            </a:extLst>
          </p:cNvPr>
          <p:cNvSpPr txBox="1">
            <a:spLocks/>
          </p:cNvSpPr>
          <p:nvPr/>
        </p:nvSpPr>
        <p:spPr>
          <a:xfrm>
            <a:off x="838200" y="1457326"/>
            <a:ext cx="10515600" cy="48980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a:t>b) Past tense forms of modal constructions etc.</a:t>
            </a:r>
          </a:p>
        </p:txBody>
      </p:sp>
      <p:graphicFrame>
        <p:nvGraphicFramePr>
          <p:cNvPr id="6" name="Table 5">
            <a:extLst>
              <a:ext uri="{FF2B5EF4-FFF2-40B4-BE49-F238E27FC236}">
                <a16:creationId xmlns:a16="http://schemas.microsoft.com/office/drawing/2014/main" id="{E5917675-E0CA-4EAC-9896-C37CD1309A00}"/>
              </a:ext>
            </a:extLst>
          </p:cNvPr>
          <p:cNvGraphicFramePr>
            <a:graphicFrameLocks noGrp="1"/>
          </p:cNvGraphicFramePr>
          <p:nvPr>
            <p:extLst>
              <p:ext uri="{D42A27DB-BD31-4B8C-83A1-F6EECF244321}">
                <p14:modId xmlns:p14="http://schemas.microsoft.com/office/powerpoint/2010/main" val="2353012486"/>
              </p:ext>
            </p:extLst>
          </p:nvPr>
        </p:nvGraphicFramePr>
        <p:xfrm>
          <a:off x="1831279" y="2513314"/>
          <a:ext cx="8529442" cy="3276856"/>
        </p:xfrm>
        <a:graphic>
          <a:graphicData uri="http://schemas.openxmlformats.org/drawingml/2006/table">
            <a:tbl>
              <a:tblPr firstRow="1" firstCol="1" bandRow="1">
                <a:tableStyleId>{5940675A-B579-460E-94D1-54222C63F5DA}</a:tableStyleId>
              </a:tblPr>
              <a:tblGrid>
                <a:gridCol w="4264721">
                  <a:extLst>
                    <a:ext uri="{9D8B030D-6E8A-4147-A177-3AD203B41FA5}">
                      <a16:colId xmlns:a16="http://schemas.microsoft.com/office/drawing/2014/main" val="2177011191"/>
                    </a:ext>
                  </a:extLst>
                </a:gridCol>
                <a:gridCol w="4264721">
                  <a:extLst>
                    <a:ext uri="{9D8B030D-6E8A-4147-A177-3AD203B41FA5}">
                      <a16:colId xmlns:a16="http://schemas.microsoft.com/office/drawing/2014/main" val="2857490221"/>
                    </a:ext>
                  </a:extLst>
                </a:gridCol>
              </a:tblGrid>
              <a:tr h="819214">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Серг</a:t>
                      </a:r>
                      <a:r>
                        <a:rPr lang="en-US" sz="2000" b="1">
                          <a:effectLst/>
                          <a:latin typeface="Calibri" panose="020F0502020204030204" pitchFamily="34" charset="0"/>
                          <a:ea typeface="PMingLiU" panose="02020500000000000000" pitchFamily="18" charset="-120"/>
                          <a:cs typeface="Calibri" panose="020F0502020204030204" pitchFamily="34" charset="0"/>
                        </a:rPr>
                        <a:t>е</a:t>
                      </a:r>
                      <a:r>
                        <a:rPr lang="en-US" sz="2000">
                          <a:effectLst/>
                          <a:latin typeface="Calibri" panose="020F0502020204030204" pitchFamily="34" charset="0"/>
                          <a:ea typeface="PMingLiU" panose="02020500000000000000" pitchFamily="18" charset="-120"/>
                          <a:cs typeface="Calibri" panose="020F0502020204030204" pitchFamily="34" charset="0"/>
                        </a:rPr>
                        <a:t> шукертс</a:t>
                      </a:r>
                      <a:r>
                        <a:rPr lang="en-US" sz="2000" b="1">
                          <a:effectLst/>
                          <a:latin typeface="Calibri" panose="020F0502020204030204" pitchFamily="34" charset="0"/>
                          <a:ea typeface="PMingLiU" panose="02020500000000000000" pitchFamily="18" charset="-120"/>
                          <a:cs typeface="Calibri" panose="020F0502020204030204" pitchFamily="34" charset="0"/>
                        </a:rPr>
                        <a:t>е</a:t>
                      </a:r>
                      <a:r>
                        <a:rPr lang="en-US" sz="2000">
                          <a:effectLst/>
                          <a:latin typeface="Calibri" panose="020F0502020204030204" pitchFamily="34" charset="0"/>
                          <a:ea typeface="PMingLiU" panose="02020500000000000000" pitchFamily="18" charset="-120"/>
                          <a:cs typeface="Calibri" panose="020F0502020204030204" pitchFamily="34" charset="0"/>
                        </a:rPr>
                        <a:t>к мар</a:t>
                      </a:r>
                      <a:r>
                        <a:rPr lang="en-US" sz="2000" b="1">
                          <a:effectLst/>
                          <a:latin typeface="Calibri" panose="020F0502020204030204" pitchFamily="34" charset="0"/>
                          <a:ea typeface="PMingLiU" panose="02020500000000000000" pitchFamily="18" charset="-120"/>
                          <a:cs typeface="Calibri" panose="020F0502020204030204" pitchFamily="34" charset="0"/>
                        </a:rPr>
                        <a:t>и</a:t>
                      </a:r>
                      <a:r>
                        <a:rPr lang="en-US" sz="2000">
                          <a:effectLst/>
                          <a:latin typeface="Calibri" panose="020F0502020204030204" pitchFamily="34" charset="0"/>
                          <a:ea typeface="PMingLiU" panose="02020500000000000000" pitchFamily="18" charset="-120"/>
                          <a:cs typeface="Calibri" panose="020F0502020204030204" pitchFamily="34" charset="0"/>
                        </a:rPr>
                        <a:t>й с</a:t>
                      </a:r>
                      <a:r>
                        <a:rPr lang="en-US" sz="2000">
                          <a:effectLst/>
                          <a:latin typeface="Calibri" panose="020F0502020204030204" pitchFamily="34" charset="0"/>
                          <a:ea typeface="MS Mincho" panose="02020609040205080304" pitchFamily="49" charset="-128"/>
                          <a:cs typeface="Calibri" panose="020F0502020204030204" pitchFamily="34" charset="0"/>
                        </a:rPr>
                        <a:t>ӱ</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н нерг</a:t>
                      </a:r>
                      <a:r>
                        <a:rPr lang="en-US" sz="2000" b="1">
                          <a:effectLst/>
                          <a:latin typeface="Calibri" panose="020F0502020204030204" pitchFamily="34" charset="0"/>
                          <a:ea typeface="PMingLiU" panose="02020500000000000000" pitchFamily="18" charset="-120"/>
                          <a:cs typeface="Calibri" panose="020F0502020204030204" pitchFamily="34" charset="0"/>
                        </a:rPr>
                        <a:t>е</a:t>
                      </a:r>
                      <a:r>
                        <a:rPr lang="en-US" sz="2000">
                          <a:effectLst/>
                          <a:latin typeface="Calibri" panose="020F0502020204030204" pitchFamily="34" charset="0"/>
                          <a:ea typeface="PMingLiU" panose="02020500000000000000" pitchFamily="18" charset="-120"/>
                          <a:cs typeface="Calibri" panose="020F0502020204030204" pitchFamily="34" charset="0"/>
                        </a:rPr>
                        <a:t>н видеос</a:t>
                      </a:r>
                      <a:r>
                        <a:rPr lang="en-US" sz="2000">
                          <a:effectLst/>
                          <a:latin typeface="Calibri" panose="020F0502020204030204" pitchFamily="34" charset="0"/>
                          <a:ea typeface="MS Mincho" panose="02020609040205080304" pitchFamily="49" charset="-128"/>
                          <a:cs typeface="Calibri" panose="020F0502020204030204" pitchFamily="34" charset="0"/>
                        </a:rPr>
                        <a:t>ӱ</a:t>
                      </a:r>
                      <a:r>
                        <a:rPr lang="en-US" sz="2000">
                          <a:effectLst/>
                          <a:latin typeface="Calibri" panose="020F0502020204030204" pitchFamily="34" charset="0"/>
                          <a:ea typeface="PMingLiU" panose="02020500000000000000" pitchFamily="18" charset="-120"/>
                          <a:cs typeface="Calibri" panose="020F0502020204030204" pitchFamily="34" charset="0"/>
                        </a:rPr>
                        <a:t>р</a:t>
                      </a:r>
                      <a:r>
                        <a:rPr lang="en-US" sz="2000" b="1">
                          <a:effectLst/>
                          <a:latin typeface="Calibri" panose="020F0502020204030204" pitchFamily="34" charset="0"/>
                          <a:ea typeface="PMingLiU" panose="02020500000000000000" pitchFamily="18" charset="-120"/>
                          <a:cs typeface="Calibri" panose="020F0502020204030204" pitchFamily="34" charset="0"/>
                        </a:rPr>
                        <a:t>е</a:t>
                      </a:r>
                      <a:r>
                        <a:rPr lang="en-US" sz="2000">
                          <a:effectLst/>
                          <a:latin typeface="Calibri" panose="020F0502020204030204" pitchFamily="34" charset="0"/>
                          <a:ea typeface="PMingLiU" panose="02020500000000000000" pitchFamily="18" charset="-120"/>
                          <a:cs typeface="Calibri" panose="020F0502020204030204" pitchFamily="34" charset="0"/>
                        </a:rPr>
                        <a:t>тым </a:t>
                      </a:r>
                      <a:r>
                        <a:rPr lang="en-US" sz="2000" u="sng">
                          <a:effectLst/>
                          <a:latin typeface="Calibri" panose="020F0502020204030204" pitchFamily="34" charset="0"/>
                          <a:ea typeface="PMingLiU" panose="02020500000000000000" pitchFamily="18" charset="-120"/>
                          <a:cs typeface="Calibri" panose="020F0502020204030204" pitchFamily="34" charset="0"/>
                        </a:rPr>
                        <a:t>ыштын</a:t>
                      </a:r>
                      <a:r>
                        <a:rPr lang="en-US" sz="2000" b="1" u="sng">
                          <a:effectLst/>
                          <a:latin typeface="Calibri" panose="020F0502020204030204" pitchFamily="34" charset="0"/>
                          <a:ea typeface="PMingLiU" panose="02020500000000000000" pitchFamily="18" charset="-120"/>
                          <a:cs typeface="Calibri" panose="020F0502020204030204" pitchFamily="34" charset="0"/>
                        </a:rPr>
                        <a:t>е</a:t>
                      </a:r>
                      <a:r>
                        <a:rPr lang="en-US" sz="2000" u="sng">
                          <a:effectLst/>
                          <a:latin typeface="Calibri" panose="020F0502020204030204" pitchFamily="34" charset="0"/>
                          <a:ea typeface="PMingLiU" panose="02020500000000000000" pitchFamily="18" charset="-120"/>
                          <a:cs typeface="Calibri" panose="020F0502020204030204" pitchFamily="34" charset="0"/>
                        </a:rPr>
                        <a:t>же </a:t>
                      </a:r>
                      <a:r>
                        <a:rPr lang="en-US" sz="2000" b="1" u="sng">
                          <a:effectLst/>
                          <a:latin typeface="Calibri" panose="020F0502020204030204" pitchFamily="34" charset="0"/>
                          <a:ea typeface="PMingLiU" panose="02020500000000000000" pitchFamily="18" charset="-120"/>
                          <a:cs typeface="Calibri" panose="020F0502020204030204" pitchFamily="34" charset="0"/>
                        </a:rPr>
                        <a:t>ы</a:t>
                      </a:r>
                      <a:r>
                        <a:rPr lang="en-US" sz="2000" u="sng">
                          <a:effectLst/>
                          <a:latin typeface="Calibri" panose="020F0502020204030204" pitchFamily="34" charset="0"/>
                          <a:ea typeface="PMingLiU" panose="02020500000000000000" pitchFamily="18" charset="-120"/>
                          <a:cs typeface="Calibri" panose="020F0502020204030204" pitchFamily="34" charset="0"/>
                        </a:rPr>
                        <a:t>л’е</a:t>
                      </a:r>
                      <a:r>
                        <a:rPr lang="en-US" sz="2000">
                          <a:effectLst/>
                          <a:latin typeface="Calibri" panose="020F0502020204030204" pitchFamily="34" charset="0"/>
                          <a:ea typeface="PMingLiU" panose="02020500000000000000" pitchFamily="18" charset="-120"/>
                          <a:cs typeface="Calibri" panose="020F0502020204030204" pitchFamily="34" charset="0"/>
                        </a:rPr>
                        <a:t>.</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Serge wanted to make a video about a Mari wedding for a long time.</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885258448"/>
                  </a:ext>
                </a:extLst>
              </a:tr>
              <a:tr h="819214">
                <a:tc>
                  <a:txBody>
                    <a:bodyPr/>
                    <a:lstStyle/>
                    <a:p>
                      <a:pPr algn="l"/>
                      <a:r>
                        <a:rPr lang="en-US" sz="2000" dirty="0" err="1">
                          <a:effectLst/>
                          <a:latin typeface="Calibri" panose="020F0502020204030204" pitchFamily="34" charset="0"/>
                          <a:ea typeface="PMingLiU" panose="02020500000000000000" pitchFamily="18" charset="-120"/>
                          <a:cs typeface="Calibri" panose="020F0502020204030204" pitchFamily="34" charset="0"/>
                        </a:rPr>
                        <a:t>Мый</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ден</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е</a:t>
                      </a:r>
                      <a:r>
                        <a:rPr lang="en-US" sz="2000" dirty="0" err="1">
                          <a:effectLst/>
                          <a:latin typeface="Calibri" panose="020F0502020204030204" pitchFamily="34" charset="0"/>
                          <a:ea typeface="PMingLiU" panose="02020500000000000000" pitchFamily="18" charset="-120"/>
                          <a:cs typeface="Calibri" panose="020F0502020204030204" pitchFamily="34" charset="0"/>
                        </a:rPr>
                        <a:t>м</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u="sng" dirty="0" err="1">
                          <a:effectLst/>
                          <a:latin typeface="Calibri" panose="020F0502020204030204" pitchFamily="34" charset="0"/>
                          <a:ea typeface="PMingLiU" panose="02020500000000000000" pitchFamily="18" charset="-120"/>
                          <a:cs typeface="Calibri" panose="020F0502020204030204" pitchFamily="34" charset="0"/>
                        </a:rPr>
                        <a:t>кутырын</a:t>
                      </a:r>
                      <a:r>
                        <a:rPr lang="en-US" sz="2000" b="1" u="sng" dirty="0" err="1">
                          <a:effectLst/>
                          <a:latin typeface="Calibri" panose="020F0502020204030204" pitchFamily="34" charset="0"/>
                          <a:ea typeface="PMingLiU" panose="02020500000000000000" pitchFamily="18" charset="-120"/>
                          <a:cs typeface="Calibri" panose="020F0502020204030204" pitchFamily="34" charset="0"/>
                        </a:rPr>
                        <a:t>е</a:t>
                      </a:r>
                      <a:r>
                        <a:rPr lang="en-US" sz="2000" u="sng" dirty="0" err="1">
                          <a:effectLst/>
                          <a:latin typeface="Calibri" panose="020F0502020204030204" pitchFamily="34" charset="0"/>
                          <a:ea typeface="PMingLiU" panose="02020500000000000000" pitchFamily="18" charset="-120"/>
                          <a:cs typeface="Calibri" panose="020F0502020204030204" pitchFamily="34" charset="0"/>
                        </a:rPr>
                        <a:t>т</a:t>
                      </a:r>
                      <a:r>
                        <a:rPr lang="en-US" sz="2000" u="sng" dirty="0">
                          <a:effectLst/>
                          <a:latin typeface="Calibri" panose="020F0502020204030204" pitchFamily="34" charset="0"/>
                          <a:ea typeface="PMingLiU" panose="02020500000000000000" pitchFamily="18" charset="-120"/>
                          <a:cs typeface="Calibri" panose="020F0502020204030204" pitchFamily="34" charset="0"/>
                        </a:rPr>
                        <a:t> </a:t>
                      </a:r>
                      <a:r>
                        <a:rPr lang="en-US" sz="2000" u="sng" dirty="0" err="1">
                          <a:effectLst/>
                          <a:latin typeface="Calibri" panose="020F0502020204030204" pitchFamily="34" charset="0"/>
                          <a:ea typeface="PMingLiU" panose="02020500000000000000" pitchFamily="18" charset="-120"/>
                          <a:cs typeface="Calibri" panose="020F0502020204030204" pitchFamily="34" charset="0"/>
                        </a:rPr>
                        <a:t>улм</a:t>
                      </a:r>
                      <a:r>
                        <a:rPr lang="en-US" sz="2000" b="1" u="sng" dirty="0" err="1">
                          <a:effectLst/>
                          <a:latin typeface="Calibri" panose="020F0502020204030204" pitchFamily="34" charset="0"/>
                          <a:ea typeface="PMingLiU" panose="02020500000000000000" pitchFamily="18" charset="-120"/>
                          <a:cs typeface="Calibri" panose="020F0502020204030204" pitchFamily="34" charset="0"/>
                        </a:rPr>
                        <a:t>а</a:t>
                      </a:r>
                      <a:r>
                        <a:rPr lang="en-US" sz="2000" u="sng" dirty="0" err="1">
                          <a:effectLst/>
                          <a:latin typeface="Calibri" panose="020F0502020204030204" pitchFamily="34" charset="0"/>
                          <a:ea typeface="PMingLiU" panose="02020500000000000000" pitchFamily="18" charset="-120"/>
                          <a:cs typeface="Calibri" panose="020F0502020204030204" pitchFamily="34" charset="0"/>
                        </a:rPr>
                        <a:t>ш</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гын</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мол</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н</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йыҥгырт</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е</a:t>
                      </a:r>
                      <a:r>
                        <a:rPr lang="en-US" sz="2000" dirty="0" err="1">
                          <a:effectLst/>
                          <a:latin typeface="Calibri" panose="020F0502020204030204" pitchFamily="34" charset="0"/>
                          <a:ea typeface="PMingLiU" panose="02020500000000000000" pitchFamily="18" charset="-120"/>
                          <a:cs typeface="Calibri" panose="020F0502020204030204" pitchFamily="34" charset="0"/>
                        </a:rPr>
                        <a:t>н</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о</a:t>
                      </a:r>
                      <a:r>
                        <a:rPr lang="en-US" sz="2000" dirty="0" err="1">
                          <a:effectLst/>
                          <a:latin typeface="Calibri" panose="020F0502020204030204" pitchFamily="34" charset="0"/>
                          <a:ea typeface="PMingLiU" panose="02020500000000000000" pitchFamily="18" charset="-120"/>
                          <a:cs typeface="Calibri" panose="020F0502020204030204" pitchFamily="34" charset="0"/>
                        </a:rPr>
                        <a:t>тыл</a:t>
                      </a:r>
                      <a:r>
                        <a:rPr lang="en-US" sz="2000" dirty="0">
                          <a:effectLst/>
                          <a:latin typeface="Calibri" panose="020F0502020204030204" pitchFamily="34" charset="0"/>
                          <a:ea typeface="PMingLiU" panose="02020500000000000000" pitchFamily="18" charset="-120"/>
                          <a:cs typeface="Calibri" panose="020F0502020204030204" pitchFamily="34" charset="0"/>
                        </a:rPr>
                        <a:t>?</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If you wanted to talk to me, why didn’t you call?</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3885409906"/>
                  </a:ext>
                </a:extLst>
              </a:tr>
              <a:tr h="819214">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Тыл</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т актёрл</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н тунем</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ш </a:t>
                      </a:r>
                      <a:r>
                        <a:rPr lang="en-US" sz="2000" u="sng">
                          <a:effectLst/>
                          <a:latin typeface="Calibri" panose="020F0502020204030204" pitchFamily="34" charset="0"/>
                          <a:ea typeface="PMingLiU" panose="02020500000000000000" pitchFamily="18" charset="-120"/>
                          <a:cs typeface="Calibri" panose="020F0502020204030204" pitchFamily="34" charset="0"/>
                        </a:rPr>
                        <a:t>кайым</a:t>
                      </a:r>
                      <a:r>
                        <a:rPr lang="en-US" sz="2000" b="1" u="sng">
                          <a:effectLst/>
                          <a:latin typeface="Calibri" panose="020F0502020204030204" pitchFamily="34" charset="0"/>
                          <a:ea typeface="PMingLiU" panose="02020500000000000000" pitchFamily="18" charset="-120"/>
                          <a:cs typeface="Calibri" panose="020F0502020204030204" pitchFamily="34" charset="0"/>
                        </a:rPr>
                        <a:t>а</a:t>
                      </a:r>
                      <a:r>
                        <a:rPr lang="en-US" sz="2000" u="sng">
                          <a:effectLst/>
                          <a:latin typeface="Calibri" panose="020F0502020204030204" pitchFamily="34" charset="0"/>
                          <a:ea typeface="PMingLiU" panose="02020500000000000000" pitchFamily="18" charset="-120"/>
                          <a:cs typeface="Calibri" panose="020F0502020204030204" pitchFamily="34" charset="0"/>
                        </a:rPr>
                        <a:t>н </a:t>
                      </a:r>
                      <a:r>
                        <a:rPr lang="en-US" sz="2000" b="1" u="sng">
                          <a:effectLst/>
                          <a:latin typeface="Calibri" panose="020F0502020204030204" pitchFamily="34" charset="0"/>
                          <a:ea typeface="PMingLiU" panose="02020500000000000000" pitchFamily="18" charset="-120"/>
                          <a:cs typeface="Calibri" panose="020F0502020204030204" pitchFamily="34" charset="0"/>
                        </a:rPr>
                        <a:t>ы</a:t>
                      </a:r>
                      <a:r>
                        <a:rPr lang="en-US" sz="2000" u="sng">
                          <a:effectLst/>
                          <a:latin typeface="Calibri" panose="020F0502020204030204" pitchFamily="34" charset="0"/>
                          <a:ea typeface="PMingLiU" panose="02020500000000000000" pitchFamily="18" charset="-120"/>
                          <a:cs typeface="Calibri" panose="020F0502020204030204" pitchFamily="34" charset="0"/>
                        </a:rPr>
                        <a:t>л’е</a:t>
                      </a:r>
                      <a:r>
                        <a:rPr lang="en-US" sz="2000">
                          <a:effectLst/>
                          <a:latin typeface="Calibri" panose="020F0502020204030204" pitchFamily="34" charset="0"/>
                          <a:ea typeface="PMingLiU" panose="02020500000000000000" pitchFamily="18" charset="-120"/>
                          <a:cs typeface="Calibri" panose="020F0502020204030204" pitchFamily="34" charset="0"/>
                        </a:rPr>
                        <a:t>. </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You should have studied acting.</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781251540"/>
                  </a:ext>
                </a:extLst>
              </a:tr>
              <a:tr h="819214">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Урокл</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н Йыв</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н Кырл</a:t>
                      </a:r>
                      <a:r>
                        <a:rPr lang="en-US" sz="2000" b="1">
                          <a:effectLst/>
                          <a:latin typeface="Calibri" panose="020F0502020204030204" pitchFamily="34" charset="0"/>
                          <a:ea typeface="PMingLiU" panose="02020500000000000000" pitchFamily="18" charset="-120"/>
                          <a:cs typeface="Calibri" panose="020F0502020204030204" pitchFamily="34" charset="0"/>
                        </a:rPr>
                        <a:t>я</a:t>
                      </a:r>
                      <a:r>
                        <a:rPr lang="en-US" sz="2000">
                          <a:effectLst/>
                          <a:latin typeface="Calibri" panose="020F0502020204030204" pitchFamily="34" charset="0"/>
                          <a:ea typeface="PMingLiU" panose="02020500000000000000" pitchFamily="18" charset="-120"/>
                          <a:cs typeface="Calibri" panose="020F0502020204030204" pitchFamily="34" charset="0"/>
                        </a:rPr>
                        <a:t>н почелам</a:t>
                      </a:r>
                      <a:r>
                        <a:rPr lang="en-US" sz="2000" b="1">
                          <a:effectLst/>
                          <a:latin typeface="Calibri" panose="020F0502020204030204" pitchFamily="34" charset="0"/>
                          <a:ea typeface="PMingLiU" panose="02020500000000000000" pitchFamily="18" charset="-120"/>
                          <a:cs typeface="Calibri" panose="020F0502020204030204" pitchFamily="34" charset="0"/>
                        </a:rPr>
                        <a:t>у</a:t>
                      </a:r>
                      <a:r>
                        <a:rPr lang="en-US" sz="2000">
                          <a:effectLst/>
                          <a:latin typeface="Calibri" panose="020F0502020204030204" pitchFamily="34" charset="0"/>
                          <a:ea typeface="PMingLiU" panose="02020500000000000000" pitchFamily="18" charset="-120"/>
                          <a:cs typeface="Calibri" panose="020F0502020204030204" pitchFamily="34" charset="0"/>
                        </a:rPr>
                        <a:t>тшым </a:t>
                      </a:r>
                      <a:r>
                        <a:rPr lang="en-US" sz="2000" u="sng">
                          <a:effectLst/>
                          <a:latin typeface="Calibri" panose="020F0502020204030204" pitchFamily="34" charset="0"/>
                          <a:ea typeface="PMingLiU" panose="02020500000000000000" pitchFamily="18" charset="-120"/>
                          <a:cs typeface="Calibri" panose="020F0502020204030204" pitchFamily="34" charset="0"/>
                        </a:rPr>
                        <a:t>тунемм</a:t>
                      </a:r>
                      <a:r>
                        <a:rPr lang="en-US" sz="2000" b="1" u="sng">
                          <a:effectLst/>
                          <a:latin typeface="Calibri" panose="020F0502020204030204" pitchFamily="34" charset="0"/>
                          <a:ea typeface="PMingLiU" panose="02020500000000000000" pitchFamily="18" charset="-120"/>
                          <a:cs typeface="Calibri" panose="020F0502020204030204" pitchFamily="34" charset="0"/>
                        </a:rPr>
                        <a:t>а</a:t>
                      </a:r>
                      <a:r>
                        <a:rPr lang="en-US" sz="2000" u="sng">
                          <a:effectLst/>
                          <a:latin typeface="Calibri" panose="020F0502020204030204" pitchFamily="34" charset="0"/>
                          <a:ea typeface="PMingLiU" panose="02020500000000000000" pitchFamily="18" charset="-120"/>
                          <a:cs typeface="Calibri" panose="020F0502020204030204" pitchFamily="34" charset="0"/>
                        </a:rPr>
                        <a:t>н улм</a:t>
                      </a:r>
                      <a:r>
                        <a:rPr lang="en-US" sz="2000" b="1" u="sng">
                          <a:effectLst/>
                          <a:latin typeface="Calibri" panose="020F0502020204030204" pitchFamily="34" charset="0"/>
                          <a:ea typeface="PMingLiU" panose="02020500000000000000" pitchFamily="18" charset="-120"/>
                          <a:cs typeface="Calibri" panose="020F0502020204030204" pitchFamily="34" charset="0"/>
                        </a:rPr>
                        <a:t>а</a:t>
                      </a:r>
                      <a:r>
                        <a:rPr lang="en-US" sz="2000" u="sng">
                          <a:effectLst/>
                          <a:latin typeface="Calibri" panose="020F0502020204030204" pitchFamily="34" charset="0"/>
                          <a:ea typeface="PMingLiU" panose="02020500000000000000" pitchFamily="18" charset="-120"/>
                          <a:cs typeface="Calibri" panose="020F0502020204030204" pitchFamily="34" charset="0"/>
                        </a:rPr>
                        <a:t>ш</a:t>
                      </a:r>
                      <a:r>
                        <a:rPr lang="en-US" sz="2000">
                          <a:effectLst/>
                          <a:latin typeface="Calibri" panose="020F0502020204030204" pitchFamily="34" charset="0"/>
                          <a:ea typeface="PMingLiU" panose="02020500000000000000" pitchFamily="18" charset="-120"/>
                          <a:cs typeface="Calibri" panose="020F0502020204030204" pitchFamily="34" charset="0"/>
                        </a:rPr>
                        <a:t>.</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dirty="0">
                          <a:effectLst/>
                          <a:latin typeface="Calibri" panose="020F0502020204030204" pitchFamily="34" charset="0"/>
                          <a:ea typeface="PMingLiU" panose="02020500000000000000" pitchFamily="18" charset="-120"/>
                          <a:cs typeface="Calibri" panose="020F0502020204030204" pitchFamily="34" charset="0"/>
                        </a:rPr>
                        <a:t>(We) had to study </a:t>
                      </a:r>
                      <a:r>
                        <a:rPr lang="en-US" sz="2000" dirty="0" err="1">
                          <a:effectLst/>
                          <a:latin typeface="Calibri" panose="020F0502020204030204" pitchFamily="34" charset="0"/>
                          <a:ea typeface="PMingLiU" panose="02020500000000000000" pitchFamily="18" charset="-120"/>
                          <a:cs typeface="Calibri" panose="020F0502020204030204" pitchFamily="34" charset="0"/>
                        </a:rPr>
                        <a:t>Yyvan</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Kyrlya’s</a:t>
                      </a:r>
                      <a:r>
                        <a:rPr lang="en-US" sz="2000" dirty="0">
                          <a:effectLst/>
                          <a:latin typeface="Calibri" panose="020F0502020204030204" pitchFamily="34" charset="0"/>
                          <a:ea typeface="PMingLiU" panose="02020500000000000000" pitchFamily="18" charset="-120"/>
                          <a:cs typeface="Calibri" panose="020F0502020204030204" pitchFamily="34" charset="0"/>
                        </a:rPr>
                        <a:t> poem for the lesson.</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4207276951"/>
                  </a:ext>
                </a:extLst>
              </a:tr>
            </a:tbl>
          </a:graphicData>
        </a:graphic>
      </p:graphicFrame>
    </p:spTree>
    <p:extLst>
      <p:ext uri="{BB962C8B-B14F-4D97-AF65-F5344CB8AC3E}">
        <p14:creationId xmlns:p14="http://schemas.microsoft.com/office/powerpoint/2010/main" val="1312139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 name="Table 41">
            <a:extLst>
              <a:ext uri="{FF2B5EF4-FFF2-40B4-BE49-F238E27FC236}">
                <a16:creationId xmlns:a16="http://schemas.microsoft.com/office/drawing/2014/main" id="{A5972D9D-EAE8-48F3-8A30-6B76FF68823A}"/>
              </a:ext>
            </a:extLst>
          </p:cNvPr>
          <p:cNvGraphicFramePr>
            <a:graphicFrameLocks noGrp="1"/>
          </p:cNvGraphicFramePr>
          <p:nvPr>
            <p:extLst>
              <p:ext uri="{D42A27DB-BD31-4B8C-83A1-F6EECF244321}">
                <p14:modId xmlns:p14="http://schemas.microsoft.com/office/powerpoint/2010/main" val="2356777468"/>
              </p:ext>
            </p:extLst>
          </p:nvPr>
        </p:nvGraphicFramePr>
        <p:xfrm>
          <a:off x="2940951" y="4231547"/>
          <a:ext cx="6555474" cy="1920240"/>
        </p:xfrm>
        <a:graphic>
          <a:graphicData uri="http://schemas.openxmlformats.org/drawingml/2006/table">
            <a:tbl>
              <a:tblPr firstRow="1" firstCol="1" bandRow="1" bandCol="1">
                <a:tableStyleId>{5940675A-B579-460E-94D1-54222C63F5DA}</a:tableStyleId>
              </a:tblPr>
              <a:tblGrid>
                <a:gridCol w="545199">
                  <a:extLst>
                    <a:ext uri="{9D8B030D-6E8A-4147-A177-3AD203B41FA5}">
                      <a16:colId xmlns:a16="http://schemas.microsoft.com/office/drawing/2014/main" val="3635546254"/>
                    </a:ext>
                  </a:extLst>
                </a:gridCol>
                <a:gridCol w="2876681">
                  <a:extLst>
                    <a:ext uri="{9D8B030D-6E8A-4147-A177-3AD203B41FA5}">
                      <a16:colId xmlns:a16="http://schemas.microsoft.com/office/drawing/2014/main" val="503091931"/>
                    </a:ext>
                  </a:extLst>
                </a:gridCol>
                <a:gridCol w="3133594">
                  <a:extLst>
                    <a:ext uri="{9D8B030D-6E8A-4147-A177-3AD203B41FA5}">
                      <a16:colId xmlns:a16="http://schemas.microsoft.com/office/drawing/2014/main" val="2443504658"/>
                    </a:ext>
                  </a:extLst>
                </a:gridCol>
              </a:tblGrid>
              <a:tr h="184150">
                <a:tc>
                  <a:txBody>
                    <a:bodyPr/>
                    <a:lstStyle/>
                    <a:p>
                      <a:pPr algn="ctr"/>
                      <a:r>
                        <a:rPr lang="en-US" sz="1800" dirty="0">
                          <a:effectLst/>
                          <a:latin typeface="Calibri" panose="020F0502020204030204" pitchFamily="34" charset="0"/>
                          <a:ea typeface="PMingLiU" panose="02020500000000000000" pitchFamily="18" charset="-120"/>
                          <a:cs typeface="Calibri" panose="020F0502020204030204" pitchFamily="34" charset="0"/>
                        </a:rPr>
                        <a:t> </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800" b="1" dirty="0">
                          <a:effectLst/>
                          <a:latin typeface="Calibri" panose="020F0502020204030204" pitchFamily="34" charset="0"/>
                          <a:ea typeface="PMingLiU" panose="02020500000000000000" pitchFamily="18" charset="-120"/>
                          <a:cs typeface="Calibri" panose="020F0502020204030204" pitchFamily="34" charset="0"/>
                        </a:rPr>
                        <a:t>Positive</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lnT w="381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800" b="1" dirty="0">
                          <a:effectLst/>
                          <a:latin typeface="Calibri" panose="020F0502020204030204" pitchFamily="34" charset="0"/>
                          <a:ea typeface="PMingLiU" panose="02020500000000000000" pitchFamily="18" charset="-120"/>
                          <a:cs typeface="Calibri" panose="020F0502020204030204" pitchFamily="34" charset="0"/>
                        </a:rPr>
                        <a:t>Negative</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1517932"/>
                  </a:ext>
                </a:extLst>
              </a:tr>
              <a:tr h="184150">
                <a:tc>
                  <a:txBody>
                    <a:bodyPr/>
                    <a:lstStyle/>
                    <a:p>
                      <a:pPr algn="just"/>
                      <a:r>
                        <a:rPr lang="en-US" sz="1800" b="1">
                          <a:effectLst/>
                          <a:latin typeface="Calibri" panose="020F0502020204030204" pitchFamily="34" charset="0"/>
                          <a:ea typeface="PMingLiU" panose="02020500000000000000" pitchFamily="18" charset="-120"/>
                          <a:cs typeface="Calibri" panose="020F0502020204030204" pitchFamily="34" charset="0"/>
                        </a:rPr>
                        <a:t>1Sg</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лудш</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 ул</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м улм</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лудш</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 </a:t>
                      </a:r>
                      <a:r>
                        <a:rPr lang="en-US" sz="1800" b="1">
                          <a:effectLst/>
                          <a:latin typeface="Calibri" panose="020F0502020204030204" pitchFamily="34" charset="0"/>
                          <a:ea typeface="PMingLiU" panose="02020500000000000000" pitchFamily="18" charset="-120"/>
                          <a:cs typeface="Calibri" panose="020F0502020204030204" pitchFamily="34" charset="0"/>
                        </a:rPr>
                        <a:t>о</a:t>
                      </a:r>
                      <a:r>
                        <a:rPr lang="en-US" sz="1800">
                          <a:effectLst/>
                          <a:latin typeface="Calibri" panose="020F0502020204030204" pitchFamily="34" charset="0"/>
                          <a:ea typeface="PMingLiU" panose="02020500000000000000" pitchFamily="18" charset="-120"/>
                          <a:cs typeface="Calibri" panose="020F0502020204030204" pitchFamily="34" charset="0"/>
                        </a:rPr>
                        <a:t>мыл улм</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970943803"/>
                  </a:ext>
                </a:extLst>
              </a:tr>
              <a:tr h="184150">
                <a:tc>
                  <a:txBody>
                    <a:bodyPr/>
                    <a:lstStyle/>
                    <a:p>
                      <a:pPr algn="just"/>
                      <a:r>
                        <a:rPr lang="en-US" sz="1800" b="1" dirty="0">
                          <a:effectLst/>
                          <a:latin typeface="Calibri" panose="020F0502020204030204" pitchFamily="34" charset="0"/>
                          <a:ea typeface="PMingLiU" panose="02020500000000000000" pitchFamily="18" charset="-120"/>
                          <a:cs typeface="Calibri" panose="020F0502020204030204" pitchFamily="34" charset="0"/>
                        </a:rPr>
                        <a:t>2Sg</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лудш</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 ул</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т улм</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лудш</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 </a:t>
                      </a:r>
                      <a:r>
                        <a:rPr lang="en-US" sz="1800" b="1">
                          <a:effectLst/>
                          <a:latin typeface="Calibri" panose="020F0502020204030204" pitchFamily="34" charset="0"/>
                          <a:ea typeface="PMingLiU" panose="02020500000000000000" pitchFamily="18" charset="-120"/>
                          <a:cs typeface="Calibri" panose="020F0502020204030204" pitchFamily="34" charset="0"/>
                        </a:rPr>
                        <a:t>о</a:t>
                      </a:r>
                      <a:r>
                        <a:rPr lang="en-US" sz="1800">
                          <a:effectLst/>
                          <a:latin typeface="Calibri" panose="020F0502020204030204" pitchFamily="34" charset="0"/>
                          <a:ea typeface="PMingLiU" panose="02020500000000000000" pitchFamily="18" charset="-120"/>
                          <a:cs typeface="Calibri" panose="020F0502020204030204" pitchFamily="34" charset="0"/>
                        </a:rPr>
                        <a:t>тыл улм</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tcPr>
                </a:tc>
                <a:extLst>
                  <a:ext uri="{0D108BD9-81ED-4DB2-BD59-A6C34878D82A}">
                    <a16:rowId xmlns:a16="http://schemas.microsoft.com/office/drawing/2014/main" val="686277232"/>
                  </a:ext>
                </a:extLst>
              </a:tr>
              <a:tr h="184150">
                <a:tc>
                  <a:txBody>
                    <a:bodyPr/>
                    <a:lstStyle/>
                    <a:p>
                      <a:pPr algn="just"/>
                      <a:r>
                        <a:rPr lang="en-US" sz="1800" b="1" dirty="0">
                          <a:effectLst/>
                          <a:latin typeface="Calibri" panose="020F0502020204030204" pitchFamily="34" charset="0"/>
                          <a:ea typeface="PMingLiU" panose="02020500000000000000" pitchFamily="18" charset="-120"/>
                          <a:cs typeface="Calibri" panose="020F0502020204030204" pitchFamily="34" charset="0"/>
                        </a:rPr>
                        <a:t>3Sg</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лудш</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 улм</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лудш</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 </a:t>
                      </a:r>
                      <a:r>
                        <a:rPr lang="en-US" sz="1800" b="1">
                          <a:effectLst/>
                          <a:latin typeface="Calibri" panose="020F0502020204030204" pitchFamily="34" charset="0"/>
                          <a:ea typeface="PMingLiU" panose="02020500000000000000" pitchFamily="18" charset="-120"/>
                          <a:cs typeface="Calibri" panose="020F0502020204030204" pitchFamily="34" charset="0"/>
                        </a:rPr>
                        <a:t>о</a:t>
                      </a:r>
                      <a:r>
                        <a:rPr lang="en-US" sz="1800">
                          <a:effectLst/>
                          <a:latin typeface="Calibri" panose="020F0502020204030204" pitchFamily="34" charset="0"/>
                          <a:ea typeface="PMingLiU" panose="02020500000000000000" pitchFamily="18" charset="-120"/>
                          <a:cs typeface="Calibri" panose="020F0502020204030204" pitchFamily="34" charset="0"/>
                        </a:rPr>
                        <a:t>гыл улм</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tcPr>
                </a:tc>
                <a:extLst>
                  <a:ext uri="{0D108BD9-81ED-4DB2-BD59-A6C34878D82A}">
                    <a16:rowId xmlns:a16="http://schemas.microsoft.com/office/drawing/2014/main" val="1342132619"/>
                  </a:ext>
                </a:extLst>
              </a:tr>
              <a:tr h="184150">
                <a:tc>
                  <a:txBody>
                    <a:bodyPr/>
                    <a:lstStyle/>
                    <a:p>
                      <a:pPr algn="just"/>
                      <a:r>
                        <a:rPr lang="en-US" sz="1800" b="1">
                          <a:effectLst/>
                          <a:latin typeface="Calibri" panose="020F0502020204030204" pitchFamily="34" charset="0"/>
                          <a:ea typeface="PMingLiU" panose="02020500000000000000" pitchFamily="18" charset="-120"/>
                          <a:cs typeface="Calibri" panose="020F0502020204030204" pitchFamily="34" charset="0"/>
                        </a:rPr>
                        <a:t>1Pl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лудш</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 улын</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 улм</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лудш</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 огын</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л (он</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л) улм</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tcPr>
                </a:tc>
                <a:extLst>
                  <a:ext uri="{0D108BD9-81ED-4DB2-BD59-A6C34878D82A}">
                    <a16:rowId xmlns:a16="http://schemas.microsoft.com/office/drawing/2014/main" val="2462651548"/>
                  </a:ext>
                </a:extLst>
              </a:tr>
              <a:tr h="184150">
                <a:tc>
                  <a:txBody>
                    <a:bodyPr/>
                    <a:lstStyle/>
                    <a:p>
                      <a:pPr algn="just"/>
                      <a:r>
                        <a:rPr lang="en-US" sz="1800" b="1" dirty="0">
                          <a:effectLst/>
                          <a:latin typeface="Calibri" panose="020F0502020204030204" pitchFamily="34" charset="0"/>
                          <a:ea typeface="PMingLiU" panose="02020500000000000000" pitchFamily="18" charset="-120"/>
                          <a:cs typeface="Calibri" panose="020F0502020204030204" pitchFamily="34" charset="0"/>
                        </a:rPr>
                        <a:t>2Pl</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лудш</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 улыд</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 улм</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лудш</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 огыд</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л (од</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л) улм</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tcPr>
                </a:tc>
                <a:extLst>
                  <a:ext uri="{0D108BD9-81ED-4DB2-BD59-A6C34878D82A}">
                    <a16:rowId xmlns:a16="http://schemas.microsoft.com/office/drawing/2014/main" val="119975684"/>
                  </a:ext>
                </a:extLst>
              </a:tr>
              <a:tr h="184150">
                <a:tc>
                  <a:txBody>
                    <a:bodyPr/>
                    <a:lstStyle/>
                    <a:p>
                      <a:pPr algn="just"/>
                      <a:r>
                        <a:rPr lang="en-US" sz="1800" b="1" dirty="0">
                          <a:effectLst/>
                          <a:latin typeface="Calibri" panose="020F0502020204030204" pitchFamily="34" charset="0"/>
                          <a:ea typeface="PMingLiU" panose="02020500000000000000" pitchFamily="18" charset="-120"/>
                          <a:cs typeface="Calibri" panose="020F0502020204030204" pitchFamily="34" charset="0"/>
                        </a:rPr>
                        <a:t>3Pl</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noFill/>
                      <a:prstDash val="solid"/>
                      <a:round/>
                      <a:headEnd type="none" w="med" len="med"/>
                      <a:tailEnd type="none" w="med" len="med"/>
                    </a:lnB>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лудш</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 </a:t>
                      </a:r>
                      <a:r>
                        <a:rPr lang="en-US" sz="1800" b="1">
                          <a:effectLst/>
                          <a:latin typeface="Calibri" panose="020F0502020204030204" pitchFamily="34" charset="0"/>
                          <a:ea typeface="PMingLiU" panose="02020500000000000000" pitchFamily="18" charset="-120"/>
                          <a:cs typeface="Calibri" panose="020F0502020204030204" pitchFamily="34" charset="0"/>
                        </a:rPr>
                        <a:t>у</a:t>
                      </a:r>
                      <a:r>
                        <a:rPr lang="en-US" sz="1800">
                          <a:effectLst/>
                          <a:latin typeface="Calibri" panose="020F0502020204030204" pitchFamily="34" charset="0"/>
                          <a:ea typeface="PMingLiU" panose="02020500000000000000" pitchFamily="18" charset="-120"/>
                          <a:cs typeface="Calibri" panose="020F0502020204030204" pitchFamily="34" charset="0"/>
                        </a:rPr>
                        <a:t>лыт улм</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lnB w="38100" cap="flat" cmpd="sng" algn="ctr">
                      <a:noFill/>
                      <a:prstDash val="solid"/>
                      <a:round/>
                      <a:headEnd type="none" w="med" len="med"/>
                      <a:tailEnd type="none" w="med" len="med"/>
                    </a:lnB>
                  </a:tcPr>
                </a:tc>
                <a:tc>
                  <a:txBody>
                    <a:bodyPr/>
                    <a:lstStyle/>
                    <a:p>
                      <a:pPr algn="just"/>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lnB w="38100" cap="flat" cmpd="sng" algn="ctr">
                      <a:noFill/>
                      <a:prstDash val="solid"/>
                      <a:round/>
                      <a:headEnd type="none" w="med" len="med"/>
                      <a:tailEnd type="none" w="med" len="med"/>
                    </a:lnB>
                  </a:tcPr>
                </a:tc>
                <a:extLst>
                  <a:ext uri="{0D108BD9-81ED-4DB2-BD59-A6C34878D82A}">
                    <a16:rowId xmlns:a16="http://schemas.microsoft.com/office/drawing/2014/main" val="2500442086"/>
                  </a:ext>
                </a:extLst>
              </a:tr>
            </a:tbl>
          </a:graphicData>
        </a:graphic>
      </p:graphicFrame>
      <p:graphicFrame>
        <p:nvGraphicFramePr>
          <p:cNvPr id="16" name="Table 15">
            <a:extLst>
              <a:ext uri="{FF2B5EF4-FFF2-40B4-BE49-F238E27FC236}">
                <a16:creationId xmlns:a16="http://schemas.microsoft.com/office/drawing/2014/main" id="{6C0AE872-AF8A-426D-8BE2-D92D4ED95D0F}"/>
              </a:ext>
            </a:extLst>
          </p:cNvPr>
          <p:cNvGraphicFramePr>
            <a:graphicFrameLocks noGrp="1"/>
          </p:cNvGraphicFramePr>
          <p:nvPr>
            <p:extLst>
              <p:ext uri="{D42A27DB-BD31-4B8C-83A1-F6EECF244321}">
                <p14:modId xmlns:p14="http://schemas.microsoft.com/office/powerpoint/2010/main" val="1847182176"/>
              </p:ext>
            </p:extLst>
          </p:nvPr>
        </p:nvGraphicFramePr>
        <p:xfrm>
          <a:off x="2940951" y="2106744"/>
          <a:ext cx="6555474" cy="1920240"/>
        </p:xfrm>
        <a:graphic>
          <a:graphicData uri="http://schemas.openxmlformats.org/drawingml/2006/table">
            <a:tbl>
              <a:tblPr firstRow="1" firstCol="1" bandRow="1" bandCol="1">
                <a:tableStyleId>{5940675A-B579-460E-94D1-54222C63F5DA}</a:tableStyleId>
              </a:tblPr>
              <a:tblGrid>
                <a:gridCol w="545199">
                  <a:extLst>
                    <a:ext uri="{9D8B030D-6E8A-4147-A177-3AD203B41FA5}">
                      <a16:colId xmlns:a16="http://schemas.microsoft.com/office/drawing/2014/main" val="3635546254"/>
                    </a:ext>
                  </a:extLst>
                </a:gridCol>
                <a:gridCol w="2876681">
                  <a:extLst>
                    <a:ext uri="{9D8B030D-6E8A-4147-A177-3AD203B41FA5}">
                      <a16:colId xmlns:a16="http://schemas.microsoft.com/office/drawing/2014/main" val="503091931"/>
                    </a:ext>
                  </a:extLst>
                </a:gridCol>
                <a:gridCol w="3133594">
                  <a:extLst>
                    <a:ext uri="{9D8B030D-6E8A-4147-A177-3AD203B41FA5}">
                      <a16:colId xmlns:a16="http://schemas.microsoft.com/office/drawing/2014/main" val="2443504658"/>
                    </a:ext>
                  </a:extLst>
                </a:gridCol>
              </a:tblGrid>
              <a:tr h="184150">
                <a:tc>
                  <a:txBody>
                    <a:bodyPr/>
                    <a:lstStyle/>
                    <a:p>
                      <a:pPr algn="ctr"/>
                      <a:r>
                        <a:rPr lang="en-US" sz="1800" dirty="0">
                          <a:effectLst/>
                          <a:latin typeface="Calibri" panose="020F0502020204030204" pitchFamily="34" charset="0"/>
                          <a:ea typeface="PMingLiU" panose="02020500000000000000" pitchFamily="18" charset="-120"/>
                          <a:cs typeface="Calibri" panose="020F0502020204030204" pitchFamily="34" charset="0"/>
                        </a:rPr>
                        <a:t> </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800" b="1" dirty="0">
                          <a:effectLst/>
                          <a:latin typeface="Calibri" panose="020F0502020204030204" pitchFamily="34" charset="0"/>
                          <a:ea typeface="PMingLiU" panose="02020500000000000000" pitchFamily="18" charset="-120"/>
                          <a:cs typeface="Calibri" panose="020F0502020204030204" pitchFamily="34" charset="0"/>
                        </a:rPr>
                        <a:t>Positive</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lnT w="381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800" b="1" dirty="0">
                          <a:effectLst/>
                          <a:latin typeface="Calibri" panose="020F0502020204030204" pitchFamily="34" charset="0"/>
                          <a:ea typeface="PMingLiU" panose="02020500000000000000" pitchFamily="18" charset="-120"/>
                          <a:cs typeface="Calibri" panose="020F0502020204030204" pitchFamily="34" charset="0"/>
                        </a:rPr>
                        <a:t>Negative</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1517932"/>
                  </a:ext>
                </a:extLst>
              </a:tr>
              <a:tr h="184150">
                <a:tc>
                  <a:txBody>
                    <a:bodyPr/>
                    <a:lstStyle/>
                    <a:p>
                      <a:pPr algn="just"/>
                      <a:r>
                        <a:rPr lang="en-US" sz="1800" b="1">
                          <a:effectLst/>
                          <a:latin typeface="Calibri" panose="020F0502020204030204" pitchFamily="34" charset="0"/>
                          <a:ea typeface="PMingLiU" panose="02020500000000000000" pitchFamily="18" charset="-120"/>
                          <a:cs typeface="Calibri" panose="020F0502020204030204" pitchFamily="34" charset="0"/>
                        </a:rPr>
                        <a:t>1Sg</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лудш</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 ул</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м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льым</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лудш</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 </a:t>
                      </a:r>
                      <a:r>
                        <a:rPr lang="en-US" sz="1800" b="1">
                          <a:effectLst/>
                          <a:latin typeface="Calibri" panose="020F0502020204030204" pitchFamily="34" charset="0"/>
                          <a:ea typeface="PMingLiU" panose="02020500000000000000" pitchFamily="18" charset="-120"/>
                          <a:cs typeface="Calibri" panose="020F0502020204030204" pitchFamily="34" charset="0"/>
                        </a:rPr>
                        <a:t>о</a:t>
                      </a:r>
                      <a:r>
                        <a:rPr lang="en-US" sz="1800">
                          <a:effectLst/>
                          <a:latin typeface="Calibri" panose="020F0502020204030204" pitchFamily="34" charset="0"/>
                          <a:ea typeface="PMingLiU" panose="02020500000000000000" pitchFamily="18" charset="-120"/>
                          <a:cs typeface="Calibri" panose="020F0502020204030204" pitchFamily="34" charset="0"/>
                        </a:rPr>
                        <a:t>мыл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970943803"/>
                  </a:ext>
                </a:extLst>
              </a:tr>
              <a:tr h="184150">
                <a:tc>
                  <a:txBody>
                    <a:bodyPr/>
                    <a:lstStyle/>
                    <a:p>
                      <a:pPr algn="just"/>
                      <a:r>
                        <a:rPr lang="en-US" sz="1800" b="1" dirty="0">
                          <a:effectLst/>
                          <a:latin typeface="Calibri" panose="020F0502020204030204" pitchFamily="34" charset="0"/>
                          <a:ea typeface="PMingLiU" panose="02020500000000000000" pitchFamily="18" charset="-120"/>
                          <a:cs typeface="Calibri" panose="020F0502020204030204" pitchFamily="34" charset="0"/>
                        </a:rPr>
                        <a:t>2Sg</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лудш</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 ул</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т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льыч</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лудш</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ш</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о</a:t>
                      </a:r>
                      <a:r>
                        <a:rPr lang="en-US" sz="1800" dirty="0" err="1">
                          <a:effectLst/>
                          <a:latin typeface="Calibri" panose="020F0502020204030204" pitchFamily="34" charset="0"/>
                          <a:ea typeface="PMingLiU" panose="02020500000000000000" pitchFamily="18" charset="-120"/>
                          <a:cs typeface="Calibri" panose="020F0502020204030204" pitchFamily="34" charset="0"/>
                        </a:rPr>
                        <a:t>тыл</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dirty="0" err="1">
                          <a:effectLst/>
                          <a:latin typeface="Calibri" panose="020F0502020204030204" pitchFamily="34" charset="0"/>
                          <a:ea typeface="PMingLiU" panose="02020500000000000000" pitchFamily="18" charset="-120"/>
                          <a:cs typeface="Calibri" panose="020F0502020204030204" pitchFamily="34" charset="0"/>
                        </a:rPr>
                        <a:t>ы</a:t>
                      </a:r>
                      <a:r>
                        <a:rPr lang="en-US" sz="180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tcPr>
                </a:tc>
                <a:extLst>
                  <a:ext uri="{0D108BD9-81ED-4DB2-BD59-A6C34878D82A}">
                    <a16:rowId xmlns:a16="http://schemas.microsoft.com/office/drawing/2014/main" val="686277232"/>
                  </a:ext>
                </a:extLst>
              </a:tr>
              <a:tr h="184150">
                <a:tc>
                  <a:txBody>
                    <a:bodyPr/>
                    <a:lstStyle/>
                    <a:p>
                      <a:pPr algn="just"/>
                      <a:r>
                        <a:rPr lang="en-US" sz="1800" b="1" dirty="0">
                          <a:effectLst/>
                          <a:latin typeface="Calibri" panose="020F0502020204030204" pitchFamily="34" charset="0"/>
                          <a:ea typeface="PMingLiU" panose="02020500000000000000" pitchFamily="18" charset="-120"/>
                          <a:cs typeface="Calibri" panose="020F0502020204030204" pitchFamily="34" charset="0"/>
                        </a:rPr>
                        <a:t>3Sg</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лудш</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ш</a:t>
                      </a:r>
                      <a:r>
                        <a:rPr lang="en-US" sz="1800" b="1" dirty="0">
                          <a:effectLst/>
                          <a:latin typeface="Calibri" panose="020F0502020204030204" pitchFamily="34" charset="0"/>
                          <a:ea typeface="PMingLiU" panose="02020500000000000000" pitchFamily="18" charset="-120"/>
                          <a:cs typeface="Calibri" panose="020F0502020204030204" pitchFamily="34" charset="0"/>
                        </a:rPr>
                        <a:t> </a:t>
                      </a:r>
                      <a:r>
                        <a:rPr lang="en-US" sz="1800" b="1" dirty="0" err="1">
                          <a:effectLst/>
                          <a:latin typeface="Calibri" panose="020F0502020204030204" pitchFamily="34" charset="0"/>
                          <a:ea typeface="PMingLiU" panose="02020500000000000000" pitchFamily="18" charset="-120"/>
                          <a:cs typeface="Calibri" panose="020F0502020204030204" pitchFamily="34" charset="0"/>
                        </a:rPr>
                        <a:t>ы</a:t>
                      </a:r>
                      <a:r>
                        <a:rPr lang="en-US" sz="180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лудш</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 </a:t>
                      </a:r>
                      <a:r>
                        <a:rPr lang="en-US" sz="1800" b="1">
                          <a:effectLst/>
                          <a:latin typeface="Calibri" panose="020F0502020204030204" pitchFamily="34" charset="0"/>
                          <a:ea typeface="PMingLiU" panose="02020500000000000000" pitchFamily="18" charset="-120"/>
                          <a:cs typeface="Calibri" panose="020F0502020204030204" pitchFamily="34" charset="0"/>
                        </a:rPr>
                        <a:t>о</a:t>
                      </a:r>
                      <a:r>
                        <a:rPr lang="en-US" sz="1800">
                          <a:effectLst/>
                          <a:latin typeface="Calibri" panose="020F0502020204030204" pitchFamily="34" charset="0"/>
                          <a:ea typeface="PMingLiU" panose="02020500000000000000" pitchFamily="18" charset="-120"/>
                          <a:cs typeface="Calibri" panose="020F0502020204030204" pitchFamily="34" charset="0"/>
                        </a:rPr>
                        <a:t>гыл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tcPr>
                </a:tc>
                <a:extLst>
                  <a:ext uri="{0D108BD9-81ED-4DB2-BD59-A6C34878D82A}">
                    <a16:rowId xmlns:a16="http://schemas.microsoft.com/office/drawing/2014/main" val="1342132619"/>
                  </a:ext>
                </a:extLst>
              </a:tr>
              <a:tr h="184150">
                <a:tc>
                  <a:txBody>
                    <a:bodyPr/>
                    <a:lstStyle/>
                    <a:p>
                      <a:pPr algn="just"/>
                      <a:r>
                        <a:rPr lang="en-US" sz="1800" b="1">
                          <a:effectLst/>
                          <a:latin typeface="Calibri" panose="020F0502020204030204" pitchFamily="34" charset="0"/>
                          <a:ea typeface="PMingLiU" panose="02020500000000000000" pitchFamily="18" charset="-120"/>
                          <a:cs typeface="Calibri" panose="020F0502020204030204" pitchFamily="34" charset="0"/>
                        </a:rPr>
                        <a:t>1Pl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лудш</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 улын</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л’е/ыльн</a:t>
                      </a:r>
                      <a:r>
                        <a:rPr lang="en-US" sz="1800" b="1">
                          <a:effectLst/>
                          <a:latin typeface="Calibri" panose="020F0502020204030204" pitchFamily="34" charset="0"/>
                          <a:ea typeface="PMingLiU" panose="02020500000000000000" pitchFamily="18" charset="-120"/>
                          <a:cs typeface="Calibri" panose="020F0502020204030204" pitchFamily="34" charset="0"/>
                        </a:rPr>
                        <a:t>а</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лудш</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 огын</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л (он</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л)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tcPr>
                </a:tc>
                <a:extLst>
                  <a:ext uri="{0D108BD9-81ED-4DB2-BD59-A6C34878D82A}">
                    <a16:rowId xmlns:a16="http://schemas.microsoft.com/office/drawing/2014/main" val="2462651548"/>
                  </a:ext>
                </a:extLst>
              </a:tr>
              <a:tr h="184150">
                <a:tc>
                  <a:txBody>
                    <a:bodyPr/>
                    <a:lstStyle/>
                    <a:p>
                      <a:pPr algn="just"/>
                      <a:r>
                        <a:rPr lang="en-US" sz="1800" b="1" dirty="0">
                          <a:effectLst/>
                          <a:latin typeface="Calibri" panose="020F0502020204030204" pitchFamily="34" charset="0"/>
                          <a:ea typeface="PMingLiU" panose="02020500000000000000" pitchFamily="18" charset="-120"/>
                          <a:cs typeface="Calibri" panose="020F0502020204030204" pitchFamily="34" charset="0"/>
                        </a:rPr>
                        <a:t>2Pl</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лудш</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ш</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улыд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dirty="0" err="1">
                          <a:effectLst/>
                          <a:latin typeface="Calibri" panose="020F0502020204030204" pitchFamily="34" charset="0"/>
                          <a:ea typeface="PMingLiU" panose="02020500000000000000" pitchFamily="18" charset="-120"/>
                          <a:cs typeface="Calibri" panose="020F0502020204030204" pitchFamily="34" charset="0"/>
                        </a:rPr>
                        <a:t>ы</a:t>
                      </a:r>
                      <a:r>
                        <a:rPr lang="en-US" sz="1800" dirty="0" err="1">
                          <a:effectLst/>
                          <a:latin typeface="Calibri" panose="020F0502020204030204" pitchFamily="34" charset="0"/>
                          <a:ea typeface="PMingLiU" panose="02020500000000000000" pitchFamily="18" charset="-120"/>
                          <a:cs typeface="Calibri" panose="020F0502020204030204" pitchFamily="34" charset="0"/>
                        </a:rPr>
                        <a:t>л’е</a:t>
                      </a:r>
                      <a:r>
                        <a:rPr lang="en-US" sz="1800" dirty="0">
                          <a:effectLst/>
                          <a:latin typeface="Calibri" panose="020F0502020204030204" pitchFamily="34" charset="0"/>
                          <a:ea typeface="PMingLiU" panose="02020500000000000000" pitchFamily="18" charset="-120"/>
                          <a:cs typeface="Calibri" panose="020F0502020204030204" pitchFamily="34" charset="0"/>
                        </a:rPr>
                        <a:t>/</a:t>
                      </a:r>
                      <a:r>
                        <a:rPr lang="en-US" sz="1800" dirty="0" err="1">
                          <a:effectLst/>
                          <a:latin typeface="Calibri" panose="020F0502020204030204" pitchFamily="34" charset="0"/>
                          <a:ea typeface="PMingLiU" panose="02020500000000000000" pitchFamily="18" charset="-120"/>
                          <a:cs typeface="Calibri" panose="020F0502020204030204" pitchFamily="34" charset="0"/>
                        </a:rPr>
                        <a:t>ыльд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лудш</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 огыд</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л (од</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л)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tcPr>
                </a:tc>
                <a:extLst>
                  <a:ext uri="{0D108BD9-81ED-4DB2-BD59-A6C34878D82A}">
                    <a16:rowId xmlns:a16="http://schemas.microsoft.com/office/drawing/2014/main" val="119975684"/>
                  </a:ext>
                </a:extLst>
              </a:tr>
              <a:tr h="184150">
                <a:tc>
                  <a:txBody>
                    <a:bodyPr/>
                    <a:lstStyle/>
                    <a:p>
                      <a:pPr algn="just"/>
                      <a:r>
                        <a:rPr lang="en-US" sz="1800" b="1" dirty="0">
                          <a:effectLst/>
                          <a:latin typeface="Calibri" panose="020F0502020204030204" pitchFamily="34" charset="0"/>
                          <a:ea typeface="PMingLiU" panose="02020500000000000000" pitchFamily="18" charset="-120"/>
                          <a:cs typeface="Calibri" panose="020F0502020204030204" pitchFamily="34" charset="0"/>
                        </a:rPr>
                        <a:t>3Pl</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noFill/>
                      <a:prstDash val="solid"/>
                      <a:round/>
                      <a:headEnd type="none" w="med" len="med"/>
                      <a:tailEnd type="none" w="med" len="med"/>
                    </a:lnB>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лудш</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 </a:t>
                      </a:r>
                      <a:r>
                        <a:rPr lang="en-US" sz="1800" b="1">
                          <a:effectLst/>
                          <a:latin typeface="Calibri" panose="020F0502020204030204" pitchFamily="34" charset="0"/>
                          <a:ea typeface="PMingLiU" panose="02020500000000000000" pitchFamily="18" charset="-120"/>
                          <a:cs typeface="Calibri" panose="020F0502020204030204" pitchFamily="34" charset="0"/>
                        </a:rPr>
                        <a:t>у</a:t>
                      </a:r>
                      <a:r>
                        <a:rPr lang="en-US" sz="1800">
                          <a:effectLst/>
                          <a:latin typeface="Calibri" panose="020F0502020204030204" pitchFamily="34" charset="0"/>
                          <a:ea typeface="PMingLiU" panose="02020500000000000000" pitchFamily="18" charset="-120"/>
                          <a:cs typeface="Calibri" panose="020F0502020204030204" pitchFamily="34" charset="0"/>
                        </a:rPr>
                        <a:t>лыт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льыч</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lnB w="38100" cap="flat" cmpd="sng" algn="ctr">
                      <a:noFill/>
                      <a:prstDash val="solid"/>
                      <a:round/>
                      <a:headEnd type="none" w="med" len="med"/>
                      <a:tailEnd type="none" w="med" len="med"/>
                    </a:lnB>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лудш</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ш</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о</a:t>
                      </a:r>
                      <a:r>
                        <a:rPr lang="en-US" sz="1800" dirty="0" err="1">
                          <a:effectLst/>
                          <a:latin typeface="Calibri" panose="020F0502020204030204" pitchFamily="34" charset="0"/>
                          <a:ea typeface="PMingLiU" panose="02020500000000000000" pitchFamily="18" charset="-120"/>
                          <a:cs typeface="Calibri" panose="020F0502020204030204" pitchFamily="34" charset="0"/>
                        </a:rPr>
                        <a:t>гытыл</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dirty="0" err="1">
                          <a:effectLst/>
                          <a:latin typeface="Calibri" panose="020F0502020204030204" pitchFamily="34" charset="0"/>
                          <a:ea typeface="PMingLiU" panose="02020500000000000000" pitchFamily="18" charset="-120"/>
                          <a:cs typeface="Calibri" panose="020F0502020204030204" pitchFamily="34" charset="0"/>
                        </a:rPr>
                        <a:t>ы</a:t>
                      </a:r>
                      <a:r>
                        <a:rPr lang="en-US" sz="180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lnB w="38100" cap="flat" cmpd="sng" algn="ctr">
                      <a:noFill/>
                      <a:prstDash val="solid"/>
                      <a:round/>
                      <a:headEnd type="none" w="med" len="med"/>
                      <a:tailEnd type="none" w="med" len="med"/>
                    </a:lnB>
                  </a:tcPr>
                </a:tc>
                <a:extLst>
                  <a:ext uri="{0D108BD9-81ED-4DB2-BD59-A6C34878D82A}">
                    <a16:rowId xmlns:a16="http://schemas.microsoft.com/office/drawing/2014/main" val="2500442086"/>
                  </a:ext>
                </a:extLst>
              </a:tr>
            </a:tbl>
          </a:graphicData>
        </a:graphic>
      </p:graphicFrame>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1–2. </a:t>
            </a:r>
            <a:r>
              <a:rPr lang="en-GB" sz="3600" u="sng" dirty="0">
                <a:latin typeface="Calibri" panose="020F0502020204030204" pitchFamily="34" charset="0"/>
                <a:ea typeface="Times New Roman" panose="02020603050405020304" pitchFamily="18" charset="0"/>
                <a:cs typeface="Calibri" panose="020F0502020204030204" pitchFamily="34" charset="0"/>
              </a:rPr>
              <a:t>The particles </a:t>
            </a:r>
            <a:r>
              <a:rPr lang="en-GB" sz="3600" b="1" u="sng" dirty="0" err="1">
                <a:latin typeface="Calibri" panose="020F0502020204030204" pitchFamily="34" charset="0"/>
                <a:ea typeface="Times New Roman" panose="02020603050405020304" pitchFamily="18" charset="0"/>
                <a:cs typeface="Calibri" panose="020F0502020204030204" pitchFamily="34" charset="0"/>
              </a:rPr>
              <a:t>ы</a:t>
            </a:r>
            <a:r>
              <a:rPr lang="en-GB" sz="3600" u="sng" dirty="0" err="1">
                <a:latin typeface="Calibri" panose="020F0502020204030204" pitchFamily="34" charset="0"/>
                <a:ea typeface="Times New Roman" panose="02020603050405020304" pitchFamily="18" charset="0"/>
                <a:cs typeface="Calibri" panose="020F0502020204030204" pitchFamily="34" charset="0"/>
              </a:rPr>
              <a:t>л’е</a:t>
            </a:r>
            <a:r>
              <a:rPr lang="en-GB" sz="3600" u="sng" dirty="0">
                <a:latin typeface="Calibri" panose="020F0502020204030204" pitchFamily="34" charset="0"/>
                <a:ea typeface="Times New Roman" panose="02020603050405020304" pitchFamily="18" charset="0"/>
                <a:cs typeface="Calibri" panose="020F0502020204030204" pitchFamily="34" charset="0"/>
              </a:rPr>
              <a:t> and </a:t>
            </a:r>
            <a:r>
              <a:rPr lang="en-GB" sz="3600" u="sng" dirty="0" err="1">
                <a:latin typeface="Calibri" panose="020F0502020204030204" pitchFamily="34" charset="0"/>
                <a:ea typeface="Times New Roman" panose="02020603050405020304" pitchFamily="18" charset="0"/>
                <a:cs typeface="Calibri" panose="020F0502020204030204" pitchFamily="34" charset="0"/>
              </a:rPr>
              <a:t>улм</a:t>
            </a:r>
            <a:r>
              <a:rPr lang="en-GB" sz="3600" b="1" u="sng" dirty="0" err="1">
                <a:latin typeface="Calibri" panose="020F0502020204030204" pitchFamily="34" charset="0"/>
                <a:ea typeface="Times New Roman" panose="02020603050405020304" pitchFamily="18" charset="0"/>
                <a:cs typeface="Calibri" panose="020F0502020204030204" pitchFamily="34" charset="0"/>
              </a:rPr>
              <a:t>а</a:t>
            </a:r>
            <a:r>
              <a:rPr lang="en-GB" sz="3600" u="sng" dirty="0" err="1">
                <a:latin typeface="Calibri" panose="020F0502020204030204" pitchFamily="34" charset="0"/>
                <a:ea typeface="Times New Roman" panose="02020603050405020304" pitchFamily="18" charset="0"/>
                <a:cs typeface="Calibri" panose="020F0502020204030204" pitchFamily="34" charset="0"/>
              </a:rPr>
              <a:t>ш</a:t>
            </a:r>
            <a:endParaRPr lang="en-US" sz="3600" u="sng" dirty="0">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36</a:t>
            </a:r>
            <a:endParaRPr lang="en-GB" dirty="0"/>
          </a:p>
        </p:txBody>
      </p:sp>
      <p:sp>
        <p:nvSpPr>
          <p:cNvPr id="12" name="Content Placeholder 2">
            <a:extLst>
              <a:ext uri="{FF2B5EF4-FFF2-40B4-BE49-F238E27FC236}">
                <a16:creationId xmlns:a16="http://schemas.microsoft.com/office/drawing/2014/main" id="{E7617D78-2C53-4E22-97D1-E04188EB71A5}"/>
              </a:ext>
            </a:extLst>
          </p:cNvPr>
          <p:cNvSpPr txBox="1">
            <a:spLocks/>
          </p:cNvSpPr>
          <p:nvPr/>
        </p:nvSpPr>
        <p:spPr>
          <a:xfrm>
            <a:off x="838200" y="1457326"/>
            <a:ext cx="10515600" cy="48980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a:t>b) Past tense forms of modal constructions etc.</a:t>
            </a:r>
          </a:p>
        </p:txBody>
      </p:sp>
      <p:sp>
        <p:nvSpPr>
          <p:cNvPr id="11" name="TextBox 10">
            <a:extLst>
              <a:ext uri="{FF2B5EF4-FFF2-40B4-BE49-F238E27FC236}">
                <a16:creationId xmlns:a16="http://schemas.microsoft.com/office/drawing/2014/main" id="{D06ABFF2-FBD1-4C2F-8D38-5BE032D2F1E4}"/>
              </a:ext>
            </a:extLst>
          </p:cNvPr>
          <p:cNvSpPr txBox="1"/>
          <p:nvPr/>
        </p:nvSpPr>
        <p:spPr>
          <a:xfrm>
            <a:off x="117140" y="2106744"/>
            <a:ext cx="1255954" cy="369332"/>
          </a:xfrm>
          <a:prstGeom prst="rect">
            <a:avLst/>
          </a:prstGeom>
          <a:noFill/>
        </p:spPr>
        <p:txBody>
          <a:bodyPr wrap="square">
            <a:spAutoFit/>
          </a:bodyPr>
          <a:lstStyle/>
          <a:p>
            <a:r>
              <a:rPr lang="en-GB" u="sng" dirty="0"/>
              <a:t>b3) -</a:t>
            </a:r>
            <a:r>
              <a:rPr lang="mi-NZ" u="sng" dirty="0"/>
              <a:t>шаш</a:t>
            </a:r>
            <a:endParaRPr lang="en-GB" u="sng" dirty="0"/>
          </a:p>
        </p:txBody>
      </p:sp>
      <p:sp>
        <p:nvSpPr>
          <p:cNvPr id="18" name="Rectangle 17">
            <a:extLst>
              <a:ext uri="{FF2B5EF4-FFF2-40B4-BE49-F238E27FC236}">
                <a16:creationId xmlns:a16="http://schemas.microsoft.com/office/drawing/2014/main" id="{15B122FA-F474-4A26-8CEC-77449E69E5E2}"/>
              </a:ext>
            </a:extLst>
          </p:cNvPr>
          <p:cNvSpPr/>
          <p:nvPr/>
        </p:nvSpPr>
        <p:spPr>
          <a:xfrm>
            <a:off x="3528996" y="2414329"/>
            <a:ext cx="2746224"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7667462A-81D7-4033-874A-B870D1799F25}"/>
              </a:ext>
            </a:extLst>
          </p:cNvPr>
          <p:cNvSpPr/>
          <p:nvPr/>
        </p:nvSpPr>
        <p:spPr>
          <a:xfrm>
            <a:off x="3510320" y="2685874"/>
            <a:ext cx="2666642"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61D7C83C-7D6F-46A1-8440-7D5E149E2D15}"/>
              </a:ext>
            </a:extLst>
          </p:cNvPr>
          <p:cNvSpPr/>
          <p:nvPr/>
        </p:nvSpPr>
        <p:spPr>
          <a:xfrm>
            <a:off x="3520852" y="2960917"/>
            <a:ext cx="2056279"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4FA02F80-E7BB-4C85-960E-48A0201C0700}"/>
              </a:ext>
            </a:extLst>
          </p:cNvPr>
          <p:cNvSpPr/>
          <p:nvPr/>
        </p:nvSpPr>
        <p:spPr>
          <a:xfrm>
            <a:off x="3540276" y="3238812"/>
            <a:ext cx="2746224"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0C38624C-345F-4185-B280-26228461FF2C}"/>
              </a:ext>
            </a:extLst>
          </p:cNvPr>
          <p:cNvSpPr/>
          <p:nvPr/>
        </p:nvSpPr>
        <p:spPr>
          <a:xfrm>
            <a:off x="3520852" y="3514236"/>
            <a:ext cx="2765648"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82FF63EE-7AE5-4625-B368-F1B9B37F56CD}"/>
              </a:ext>
            </a:extLst>
          </p:cNvPr>
          <p:cNvSpPr/>
          <p:nvPr/>
        </p:nvSpPr>
        <p:spPr>
          <a:xfrm>
            <a:off x="3540275" y="3785781"/>
            <a:ext cx="2636687"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85536909-9782-4A8E-A2E8-70B92CD61147}"/>
              </a:ext>
            </a:extLst>
          </p:cNvPr>
          <p:cNvSpPr/>
          <p:nvPr/>
        </p:nvSpPr>
        <p:spPr>
          <a:xfrm>
            <a:off x="6392846" y="2418635"/>
            <a:ext cx="2056279"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E2FF9D70-6D26-4E34-B1EB-FBA295C6F38F}"/>
              </a:ext>
            </a:extLst>
          </p:cNvPr>
          <p:cNvSpPr/>
          <p:nvPr/>
        </p:nvSpPr>
        <p:spPr>
          <a:xfrm>
            <a:off x="6386870" y="2696530"/>
            <a:ext cx="2036856"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480275E0-E430-4F36-9509-44B9E6EBF245}"/>
              </a:ext>
            </a:extLst>
          </p:cNvPr>
          <p:cNvSpPr/>
          <p:nvPr/>
        </p:nvSpPr>
        <p:spPr>
          <a:xfrm>
            <a:off x="6397402" y="2965223"/>
            <a:ext cx="2056279"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a:extLst>
              <a:ext uri="{FF2B5EF4-FFF2-40B4-BE49-F238E27FC236}">
                <a16:creationId xmlns:a16="http://schemas.microsoft.com/office/drawing/2014/main" id="{F457DED3-9114-4CC2-9EA9-20D36586A2B3}"/>
              </a:ext>
            </a:extLst>
          </p:cNvPr>
          <p:cNvSpPr/>
          <p:nvPr/>
        </p:nvSpPr>
        <p:spPr>
          <a:xfrm>
            <a:off x="6416826" y="3243118"/>
            <a:ext cx="2951012"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id="{8EC85BA1-D3D5-4BA7-8DFB-311C88FBC2F7}"/>
              </a:ext>
            </a:extLst>
          </p:cNvPr>
          <p:cNvSpPr/>
          <p:nvPr/>
        </p:nvSpPr>
        <p:spPr>
          <a:xfrm>
            <a:off x="6397402" y="3518542"/>
            <a:ext cx="2851373"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a:extLst>
              <a:ext uri="{FF2B5EF4-FFF2-40B4-BE49-F238E27FC236}">
                <a16:creationId xmlns:a16="http://schemas.microsoft.com/office/drawing/2014/main" id="{E6D156EB-3F44-4446-B89E-03247834336E}"/>
              </a:ext>
            </a:extLst>
          </p:cNvPr>
          <p:cNvSpPr/>
          <p:nvPr/>
        </p:nvSpPr>
        <p:spPr>
          <a:xfrm>
            <a:off x="6416825" y="3796437"/>
            <a:ext cx="2431899"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ectangle 42">
            <a:extLst>
              <a:ext uri="{FF2B5EF4-FFF2-40B4-BE49-F238E27FC236}">
                <a16:creationId xmlns:a16="http://schemas.microsoft.com/office/drawing/2014/main" id="{74C323B5-8B7D-4F51-A7A4-8FA44C18C09C}"/>
              </a:ext>
            </a:extLst>
          </p:cNvPr>
          <p:cNvSpPr/>
          <p:nvPr/>
        </p:nvSpPr>
        <p:spPr>
          <a:xfrm>
            <a:off x="3528996" y="4539132"/>
            <a:ext cx="2746224"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Rectangle 43">
            <a:extLst>
              <a:ext uri="{FF2B5EF4-FFF2-40B4-BE49-F238E27FC236}">
                <a16:creationId xmlns:a16="http://schemas.microsoft.com/office/drawing/2014/main" id="{E16D3C4B-043F-432C-B78B-6A677C26D49E}"/>
              </a:ext>
            </a:extLst>
          </p:cNvPr>
          <p:cNvSpPr/>
          <p:nvPr/>
        </p:nvSpPr>
        <p:spPr>
          <a:xfrm>
            <a:off x="3510320" y="4817027"/>
            <a:ext cx="2666642"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a:extLst>
              <a:ext uri="{FF2B5EF4-FFF2-40B4-BE49-F238E27FC236}">
                <a16:creationId xmlns:a16="http://schemas.microsoft.com/office/drawing/2014/main" id="{255B649D-CE07-4065-AE52-521D6FB89F05}"/>
              </a:ext>
            </a:extLst>
          </p:cNvPr>
          <p:cNvSpPr/>
          <p:nvPr/>
        </p:nvSpPr>
        <p:spPr>
          <a:xfrm>
            <a:off x="3520852" y="5085720"/>
            <a:ext cx="2056279"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45">
            <a:extLst>
              <a:ext uri="{FF2B5EF4-FFF2-40B4-BE49-F238E27FC236}">
                <a16:creationId xmlns:a16="http://schemas.microsoft.com/office/drawing/2014/main" id="{79049CC6-3B12-4848-9A2D-CE12D9775F83}"/>
              </a:ext>
            </a:extLst>
          </p:cNvPr>
          <p:cNvSpPr/>
          <p:nvPr/>
        </p:nvSpPr>
        <p:spPr>
          <a:xfrm>
            <a:off x="3540276" y="5357265"/>
            <a:ext cx="2746224"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a:extLst>
              <a:ext uri="{FF2B5EF4-FFF2-40B4-BE49-F238E27FC236}">
                <a16:creationId xmlns:a16="http://schemas.microsoft.com/office/drawing/2014/main" id="{5B18A5DE-BB0E-4E44-AB01-08F4935AC111}"/>
              </a:ext>
            </a:extLst>
          </p:cNvPr>
          <p:cNvSpPr/>
          <p:nvPr/>
        </p:nvSpPr>
        <p:spPr>
          <a:xfrm>
            <a:off x="3520852" y="5632689"/>
            <a:ext cx="2765648"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Rectangle 47">
            <a:extLst>
              <a:ext uri="{FF2B5EF4-FFF2-40B4-BE49-F238E27FC236}">
                <a16:creationId xmlns:a16="http://schemas.microsoft.com/office/drawing/2014/main" id="{A3D803D5-6AF8-4EEB-836B-2D38918A15CC}"/>
              </a:ext>
            </a:extLst>
          </p:cNvPr>
          <p:cNvSpPr/>
          <p:nvPr/>
        </p:nvSpPr>
        <p:spPr>
          <a:xfrm>
            <a:off x="3540275" y="5910584"/>
            <a:ext cx="2636687"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Rectangle 48">
            <a:extLst>
              <a:ext uri="{FF2B5EF4-FFF2-40B4-BE49-F238E27FC236}">
                <a16:creationId xmlns:a16="http://schemas.microsoft.com/office/drawing/2014/main" id="{0910306F-0523-4157-8713-1F8FDE4CBC5E}"/>
              </a:ext>
            </a:extLst>
          </p:cNvPr>
          <p:cNvSpPr/>
          <p:nvPr/>
        </p:nvSpPr>
        <p:spPr>
          <a:xfrm>
            <a:off x="6392846" y="4543438"/>
            <a:ext cx="2746224"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Rectangle 49">
            <a:extLst>
              <a:ext uri="{FF2B5EF4-FFF2-40B4-BE49-F238E27FC236}">
                <a16:creationId xmlns:a16="http://schemas.microsoft.com/office/drawing/2014/main" id="{8DC12503-5B32-46DB-812F-7D11E83AC52D}"/>
              </a:ext>
            </a:extLst>
          </p:cNvPr>
          <p:cNvSpPr/>
          <p:nvPr/>
        </p:nvSpPr>
        <p:spPr>
          <a:xfrm>
            <a:off x="6386870" y="4821333"/>
            <a:ext cx="2036856"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Rectangle 50">
            <a:extLst>
              <a:ext uri="{FF2B5EF4-FFF2-40B4-BE49-F238E27FC236}">
                <a16:creationId xmlns:a16="http://schemas.microsoft.com/office/drawing/2014/main" id="{02AA59D7-4A82-4517-A07E-8D56B992B34F}"/>
              </a:ext>
            </a:extLst>
          </p:cNvPr>
          <p:cNvSpPr/>
          <p:nvPr/>
        </p:nvSpPr>
        <p:spPr>
          <a:xfrm>
            <a:off x="6397402" y="5090026"/>
            <a:ext cx="2056279"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Rectangle 51">
            <a:extLst>
              <a:ext uri="{FF2B5EF4-FFF2-40B4-BE49-F238E27FC236}">
                <a16:creationId xmlns:a16="http://schemas.microsoft.com/office/drawing/2014/main" id="{A8A0C04A-7CD9-4035-9C7B-714BDF9FE9BE}"/>
              </a:ext>
            </a:extLst>
          </p:cNvPr>
          <p:cNvSpPr/>
          <p:nvPr/>
        </p:nvSpPr>
        <p:spPr>
          <a:xfrm>
            <a:off x="6416826" y="5367921"/>
            <a:ext cx="2951012"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Rectangle 52">
            <a:extLst>
              <a:ext uri="{FF2B5EF4-FFF2-40B4-BE49-F238E27FC236}">
                <a16:creationId xmlns:a16="http://schemas.microsoft.com/office/drawing/2014/main" id="{48C7D9BF-543C-491A-8AEB-8590531C9234}"/>
              </a:ext>
            </a:extLst>
          </p:cNvPr>
          <p:cNvSpPr/>
          <p:nvPr/>
        </p:nvSpPr>
        <p:spPr>
          <a:xfrm>
            <a:off x="6397402" y="5643345"/>
            <a:ext cx="2970436" cy="214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30367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21"/>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22"/>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23"/>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24"/>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25"/>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26"/>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27"/>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0" nodeType="clickEffect">
                                  <p:stCondLst>
                                    <p:cond delay="0"/>
                                  </p:stCondLst>
                                  <p:childTnLst>
                                    <p:set>
                                      <p:cBhvr>
                                        <p:cTn id="50" dur="1" fill="hold">
                                          <p:stCondLst>
                                            <p:cond delay="0"/>
                                          </p:stCondLst>
                                        </p:cTn>
                                        <p:tgtEl>
                                          <p:spTgt spid="28"/>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0" nodeType="clickEffect">
                                  <p:stCondLst>
                                    <p:cond delay="0"/>
                                  </p:stCondLst>
                                  <p:childTnLst>
                                    <p:set>
                                      <p:cBhvr>
                                        <p:cTn id="54" dur="1" fill="hold">
                                          <p:stCondLst>
                                            <p:cond delay="0"/>
                                          </p:stCondLst>
                                        </p:cTn>
                                        <p:tgtEl>
                                          <p:spTgt spid="29"/>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4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grpId="0" nodeType="clickEffect">
                                  <p:stCondLst>
                                    <p:cond delay="0"/>
                                  </p:stCondLst>
                                  <p:childTnLst>
                                    <p:set>
                                      <p:cBhvr>
                                        <p:cTn id="62" dur="1" fill="hold">
                                          <p:stCondLst>
                                            <p:cond delay="0"/>
                                          </p:stCondLst>
                                        </p:cTn>
                                        <p:tgtEl>
                                          <p:spTgt spid="43"/>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44"/>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 presetClass="exit" presetSubtype="0" fill="hold" grpId="0" nodeType="clickEffect">
                                  <p:stCondLst>
                                    <p:cond delay="0"/>
                                  </p:stCondLst>
                                  <p:childTnLst>
                                    <p:set>
                                      <p:cBhvr>
                                        <p:cTn id="70" dur="1" fill="hold">
                                          <p:stCondLst>
                                            <p:cond delay="0"/>
                                          </p:stCondLst>
                                        </p:cTn>
                                        <p:tgtEl>
                                          <p:spTgt spid="45"/>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grpId="0" nodeType="clickEffect">
                                  <p:stCondLst>
                                    <p:cond delay="0"/>
                                  </p:stCondLst>
                                  <p:childTnLst>
                                    <p:set>
                                      <p:cBhvr>
                                        <p:cTn id="74" dur="1" fill="hold">
                                          <p:stCondLst>
                                            <p:cond delay="0"/>
                                          </p:stCondLst>
                                        </p:cTn>
                                        <p:tgtEl>
                                          <p:spTgt spid="46"/>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1" presetClass="exit" presetSubtype="0" fill="hold" grpId="0" nodeType="clickEffect">
                                  <p:stCondLst>
                                    <p:cond delay="0"/>
                                  </p:stCondLst>
                                  <p:childTnLst>
                                    <p:set>
                                      <p:cBhvr>
                                        <p:cTn id="78" dur="1" fill="hold">
                                          <p:stCondLst>
                                            <p:cond delay="0"/>
                                          </p:stCondLst>
                                        </p:cTn>
                                        <p:tgtEl>
                                          <p:spTgt spid="47"/>
                                        </p:tgtEl>
                                        <p:attrNameLst>
                                          <p:attrName>style.visibility</p:attrName>
                                        </p:attrNameLst>
                                      </p:cBhvr>
                                      <p:to>
                                        <p:strVal val="hidden"/>
                                      </p:to>
                                    </p:set>
                                  </p:childTnLst>
                                </p:cTn>
                              </p:par>
                            </p:childTnLst>
                          </p:cTn>
                        </p:par>
                      </p:childTnLst>
                    </p:cTn>
                  </p:par>
                  <p:par>
                    <p:cTn id="79" fill="hold">
                      <p:stCondLst>
                        <p:cond delay="indefinite"/>
                      </p:stCondLst>
                      <p:childTnLst>
                        <p:par>
                          <p:cTn id="80" fill="hold">
                            <p:stCondLst>
                              <p:cond delay="0"/>
                            </p:stCondLst>
                            <p:childTnLst>
                              <p:par>
                                <p:cTn id="81" presetID="1" presetClass="exit" presetSubtype="0" fill="hold" grpId="0" nodeType="clickEffect">
                                  <p:stCondLst>
                                    <p:cond delay="0"/>
                                  </p:stCondLst>
                                  <p:childTnLst>
                                    <p:set>
                                      <p:cBhvr>
                                        <p:cTn id="82" dur="1" fill="hold">
                                          <p:stCondLst>
                                            <p:cond delay="0"/>
                                          </p:stCondLst>
                                        </p:cTn>
                                        <p:tgtEl>
                                          <p:spTgt spid="48"/>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 presetClass="exit" presetSubtype="0" fill="hold" grpId="0" nodeType="clickEffect">
                                  <p:stCondLst>
                                    <p:cond delay="0"/>
                                  </p:stCondLst>
                                  <p:childTnLst>
                                    <p:set>
                                      <p:cBhvr>
                                        <p:cTn id="86" dur="1" fill="hold">
                                          <p:stCondLst>
                                            <p:cond delay="0"/>
                                          </p:stCondLst>
                                        </p:cTn>
                                        <p:tgtEl>
                                          <p:spTgt spid="49"/>
                                        </p:tgtEl>
                                        <p:attrNameLst>
                                          <p:attrName>style.visibility</p:attrName>
                                        </p:attrNameLst>
                                      </p:cBhvr>
                                      <p:to>
                                        <p:strVal val="hidden"/>
                                      </p:to>
                                    </p:set>
                                  </p:childTnLst>
                                </p:cTn>
                              </p:par>
                            </p:childTnLst>
                          </p:cTn>
                        </p:par>
                      </p:childTnLst>
                    </p:cTn>
                  </p:par>
                  <p:par>
                    <p:cTn id="87" fill="hold">
                      <p:stCondLst>
                        <p:cond delay="indefinite"/>
                      </p:stCondLst>
                      <p:childTnLst>
                        <p:par>
                          <p:cTn id="88" fill="hold">
                            <p:stCondLst>
                              <p:cond delay="0"/>
                            </p:stCondLst>
                            <p:childTnLst>
                              <p:par>
                                <p:cTn id="89" presetID="1" presetClass="exit" presetSubtype="0" fill="hold" grpId="0" nodeType="clickEffect">
                                  <p:stCondLst>
                                    <p:cond delay="0"/>
                                  </p:stCondLst>
                                  <p:childTnLst>
                                    <p:set>
                                      <p:cBhvr>
                                        <p:cTn id="90" dur="1" fill="hold">
                                          <p:stCondLst>
                                            <p:cond delay="0"/>
                                          </p:stCondLst>
                                        </p:cTn>
                                        <p:tgtEl>
                                          <p:spTgt spid="50"/>
                                        </p:tgtEl>
                                        <p:attrNameLst>
                                          <p:attrName>style.visibility</p:attrName>
                                        </p:attrNameLst>
                                      </p:cBhvr>
                                      <p:to>
                                        <p:strVal val="hidden"/>
                                      </p:to>
                                    </p:set>
                                  </p:childTnLst>
                                </p:cTn>
                              </p:par>
                            </p:childTnLst>
                          </p:cTn>
                        </p:par>
                      </p:childTnLst>
                    </p:cTn>
                  </p:par>
                  <p:par>
                    <p:cTn id="91" fill="hold">
                      <p:stCondLst>
                        <p:cond delay="indefinite"/>
                      </p:stCondLst>
                      <p:childTnLst>
                        <p:par>
                          <p:cTn id="92" fill="hold">
                            <p:stCondLst>
                              <p:cond delay="0"/>
                            </p:stCondLst>
                            <p:childTnLst>
                              <p:par>
                                <p:cTn id="93" presetID="1" presetClass="exit" presetSubtype="0" fill="hold" grpId="0" nodeType="clickEffect">
                                  <p:stCondLst>
                                    <p:cond delay="0"/>
                                  </p:stCondLst>
                                  <p:childTnLst>
                                    <p:set>
                                      <p:cBhvr>
                                        <p:cTn id="94" dur="1" fill="hold">
                                          <p:stCondLst>
                                            <p:cond delay="0"/>
                                          </p:stCondLst>
                                        </p:cTn>
                                        <p:tgtEl>
                                          <p:spTgt spid="51"/>
                                        </p:tgtEl>
                                        <p:attrNameLst>
                                          <p:attrName>style.visibility</p:attrName>
                                        </p:attrNameLst>
                                      </p:cBhvr>
                                      <p:to>
                                        <p:strVal val="hidden"/>
                                      </p:to>
                                    </p:set>
                                  </p:childTnLst>
                                </p:cTn>
                              </p:par>
                            </p:childTnLst>
                          </p:cTn>
                        </p:par>
                      </p:childTnLst>
                    </p:cTn>
                  </p:par>
                  <p:par>
                    <p:cTn id="95" fill="hold">
                      <p:stCondLst>
                        <p:cond delay="indefinite"/>
                      </p:stCondLst>
                      <p:childTnLst>
                        <p:par>
                          <p:cTn id="96" fill="hold">
                            <p:stCondLst>
                              <p:cond delay="0"/>
                            </p:stCondLst>
                            <p:childTnLst>
                              <p:par>
                                <p:cTn id="97" presetID="1" presetClass="exit" presetSubtype="0" fill="hold" grpId="0" nodeType="clickEffect">
                                  <p:stCondLst>
                                    <p:cond delay="0"/>
                                  </p:stCondLst>
                                  <p:childTnLst>
                                    <p:set>
                                      <p:cBhvr>
                                        <p:cTn id="98" dur="1" fill="hold">
                                          <p:stCondLst>
                                            <p:cond delay="0"/>
                                          </p:stCondLst>
                                        </p:cTn>
                                        <p:tgtEl>
                                          <p:spTgt spid="52"/>
                                        </p:tgtEl>
                                        <p:attrNameLst>
                                          <p:attrName>style.visibility</p:attrName>
                                        </p:attrNameLst>
                                      </p:cBhvr>
                                      <p:to>
                                        <p:strVal val="hidden"/>
                                      </p:to>
                                    </p:set>
                                  </p:childTnLst>
                                </p:cTn>
                              </p:par>
                            </p:childTnLst>
                          </p:cTn>
                        </p:par>
                      </p:childTnLst>
                    </p:cTn>
                  </p:par>
                  <p:par>
                    <p:cTn id="99" fill="hold">
                      <p:stCondLst>
                        <p:cond delay="indefinite"/>
                      </p:stCondLst>
                      <p:childTnLst>
                        <p:par>
                          <p:cTn id="100" fill="hold">
                            <p:stCondLst>
                              <p:cond delay="0"/>
                            </p:stCondLst>
                            <p:childTnLst>
                              <p:par>
                                <p:cTn id="101" presetID="1" presetClass="exit" presetSubtype="0" fill="hold" grpId="0" nodeType="clickEffect">
                                  <p:stCondLst>
                                    <p:cond delay="0"/>
                                  </p:stCondLst>
                                  <p:childTnLst>
                                    <p:set>
                                      <p:cBhvr>
                                        <p:cTn id="102" dur="1" fill="hold">
                                          <p:stCondLst>
                                            <p:cond delay="0"/>
                                          </p:stCondLst>
                                        </p:cTn>
                                        <p:tgtEl>
                                          <p:spTgt spid="5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 name="Table 41">
            <a:extLst>
              <a:ext uri="{FF2B5EF4-FFF2-40B4-BE49-F238E27FC236}">
                <a16:creationId xmlns:a16="http://schemas.microsoft.com/office/drawing/2014/main" id="{A5972D9D-EAE8-48F3-8A30-6B76FF68823A}"/>
              </a:ext>
            </a:extLst>
          </p:cNvPr>
          <p:cNvGraphicFramePr>
            <a:graphicFrameLocks noGrp="1"/>
          </p:cNvGraphicFramePr>
          <p:nvPr/>
        </p:nvGraphicFramePr>
        <p:xfrm>
          <a:off x="2940951" y="4231547"/>
          <a:ext cx="6555474" cy="1920240"/>
        </p:xfrm>
        <a:graphic>
          <a:graphicData uri="http://schemas.openxmlformats.org/drawingml/2006/table">
            <a:tbl>
              <a:tblPr firstRow="1" firstCol="1" bandRow="1" bandCol="1">
                <a:tableStyleId>{5940675A-B579-460E-94D1-54222C63F5DA}</a:tableStyleId>
              </a:tblPr>
              <a:tblGrid>
                <a:gridCol w="545199">
                  <a:extLst>
                    <a:ext uri="{9D8B030D-6E8A-4147-A177-3AD203B41FA5}">
                      <a16:colId xmlns:a16="http://schemas.microsoft.com/office/drawing/2014/main" val="3635546254"/>
                    </a:ext>
                  </a:extLst>
                </a:gridCol>
                <a:gridCol w="2876681">
                  <a:extLst>
                    <a:ext uri="{9D8B030D-6E8A-4147-A177-3AD203B41FA5}">
                      <a16:colId xmlns:a16="http://schemas.microsoft.com/office/drawing/2014/main" val="503091931"/>
                    </a:ext>
                  </a:extLst>
                </a:gridCol>
                <a:gridCol w="3133594">
                  <a:extLst>
                    <a:ext uri="{9D8B030D-6E8A-4147-A177-3AD203B41FA5}">
                      <a16:colId xmlns:a16="http://schemas.microsoft.com/office/drawing/2014/main" val="2443504658"/>
                    </a:ext>
                  </a:extLst>
                </a:gridCol>
              </a:tblGrid>
              <a:tr h="184150">
                <a:tc>
                  <a:txBody>
                    <a:bodyPr/>
                    <a:lstStyle/>
                    <a:p>
                      <a:pPr algn="ctr"/>
                      <a:r>
                        <a:rPr lang="en-US" sz="1800" dirty="0">
                          <a:effectLst/>
                          <a:latin typeface="Calibri" panose="020F0502020204030204" pitchFamily="34" charset="0"/>
                          <a:ea typeface="PMingLiU" panose="02020500000000000000" pitchFamily="18" charset="-120"/>
                          <a:cs typeface="Calibri" panose="020F0502020204030204" pitchFamily="34" charset="0"/>
                        </a:rPr>
                        <a:t> </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800" b="1" dirty="0">
                          <a:effectLst/>
                          <a:latin typeface="Calibri" panose="020F0502020204030204" pitchFamily="34" charset="0"/>
                          <a:ea typeface="PMingLiU" panose="02020500000000000000" pitchFamily="18" charset="-120"/>
                          <a:cs typeface="Calibri" panose="020F0502020204030204" pitchFamily="34" charset="0"/>
                        </a:rPr>
                        <a:t>Positive</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lnT w="381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800" b="1" dirty="0">
                          <a:effectLst/>
                          <a:latin typeface="Calibri" panose="020F0502020204030204" pitchFamily="34" charset="0"/>
                          <a:ea typeface="PMingLiU" panose="02020500000000000000" pitchFamily="18" charset="-120"/>
                          <a:cs typeface="Calibri" panose="020F0502020204030204" pitchFamily="34" charset="0"/>
                        </a:rPr>
                        <a:t>Negative</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1517932"/>
                  </a:ext>
                </a:extLst>
              </a:tr>
              <a:tr h="184150">
                <a:tc>
                  <a:txBody>
                    <a:bodyPr/>
                    <a:lstStyle/>
                    <a:p>
                      <a:pPr algn="just"/>
                      <a:r>
                        <a:rPr lang="en-US" sz="1800" b="1">
                          <a:effectLst/>
                          <a:latin typeface="Calibri" panose="020F0502020204030204" pitchFamily="34" charset="0"/>
                          <a:ea typeface="PMingLiU" panose="02020500000000000000" pitchFamily="18" charset="-120"/>
                          <a:cs typeface="Calibri" panose="020F0502020204030204" pitchFamily="34" charset="0"/>
                        </a:rPr>
                        <a:t>1Sg</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лудш</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 ул</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м улм</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лудш</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 </a:t>
                      </a:r>
                      <a:r>
                        <a:rPr lang="en-US" sz="1800" b="1">
                          <a:effectLst/>
                          <a:latin typeface="Calibri" panose="020F0502020204030204" pitchFamily="34" charset="0"/>
                          <a:ea typeface="PMingLiU" panose="02020500000000000000" pitchFamily="18" charset="-120"/>
                          <a:cs typeface="Calibri" panose="020F0502020204030204" pitchFamily="34" charset="0"/>
                        </a:rPr>
                        <a:t>о</a:t>
                      </a:r>
                      <a:r>
                        <a:rPr lang="en-US" sz="1800">
                          <a:effectLst/>
                          <a:latin typeface="Calibri" panose="020F0502020204030204" pitchFamily="34" charset="0"/>
                          <a:ea typeface="PMingLiU" panose="02020500000000000000" pitchFamily="18" charset="-120"/>
                          <a:cs typeface="Calibri" panose="020F0502020204030204" pitchFamily="34" charset="0"/>
                        </a:rPr>
                        <a:t>мыл улм</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970943803"/>
                  </a:ext>
                </a:extLst>
              </a:tr>
              <a:tr h="184150">
                <a:tc>
                  <a:txBody>
                    <a:bodyPr/>
                    <a:lstStyle/>
                    <a:p>
                      <a:pPr algn="just"/>
                      <a:r>
                        <a:rPr lang="en-US" sz="1800" b="1" dirty="0">
                          <a:effectLst/>
                          <a:latin typeface="Calibri" panose="020F0502020204030204" pitchFamily="34" charset="0"/>
                          <a:ea typeface="PMingLiU" panose="02020500000000000000" pitchFamily="18" charset="-120"/>
                          <a:cs typeface="Calibri" panose="020F0502020204030204" pitchFamily="34" charset="0"/>
                        </a:rPr>
                        <a:t>2Sg</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лудш</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 ул</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т улм</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лудш</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 </a:t>
                      </a:r>
                      <a:r>
                        <a:rPr lang="en-US" sz="1800" b="1">
                          <a:effectLst/>
                          <a:latin typeface="Calibri" panose="020F0502020204030204" pitchFamily="34" charset="0"/>
                          <a:ea typeface="PMingLiU" panose="02020500000000000000" pitchFamily="18" charset="-120"/>
                          <a:cs typeface="Calibri" panose="020F0502020204030204" pitchFamily="34" charset="0"/>
                        </a:rPr>
                        <a:t>о</a:t>
                      </a:r>
                      <a:r>
                        <a:rPr lang="en-US" sz="1800">
                          <a:effectLst/>
                          <a:latin typeface="Calibri" panose="020F0502020204030204" pitchFamily="34" charset="0"/>
                          <a:ea typeface="PMingLiU" panose="02020500000000000000" pitchFamily="18" charset="-120"/>
                          <a:cs typeface="Calibri" panose="020F0502020204030204" pitchFamily="34" charset="0"/>
                        </a:rPr>
                        <a:t>тыл улм</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tcPr>
                </a:tc>
                <a:extLst>
                  <a:ext uri="{0D108BD9-81ED-4DB2-BD59-A6C34878D82A}">
                    <a16:rowId xmlns:a16="http://schemas.microsoft.com/office/drawing/2014/main" val="686277232"/>
                  </a:ext>
                </a:extLst>
              </a:tr>
              <a:tr h="184150">
                <a:tc>
                  <a:txBody>
                    <a:bodyPr/>
                    <a:lstStyle/>
                    <a:p>
                      <a:pPr algn="just"/>
                      <a:r>
                        <a:rPr lang="en-US" sz="1800" b="1" dirty="0">
                          <a:effectLst/>
                          <a:latin typeface="Calibri" panose="020F0502020204030204" pitchFamily="34" charset="0"/>
                          <a:ea typeface="PMingLiU" panose="02020500000000000000" pitchFamily="18" charset="-120"/>
                          <a:cs typeface="Calibri" panose="020F0502020204030204" pitchFamily="34" charset="0"/>
                        </a:rPr>
                        <a:t>3Sg</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лудш</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 улм</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лудш</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 </a:t>
                      </a:r>
                      <a:r>
                        <a:rPr lang="en-US" sz="1800" b="1">
                          <a:effectLst/>
                          <a:latin typeface="Calibri" panose="020F0502020204030204" pitchFamily="34" charset="0"/>
                          <a:ea typeface="PMingLiU" panose="02020500000000000000" pitchFamily="18" charset="-120"/>
                          <a:cs typeface="Calibri" panose="020F0502020204030204" pitchFamily="34" charset="0"/>
                        </a:rPr>
                        <a:t>о</a:t>
                      </a:r>
                      <a:r>
                        <a:rPr lang="en-US" sz="1800">
                          <a:effectLst/>
                          <a:latin typeface="Calibri" panose="020F0502020204030204" pitchFamily="34" charset="0"/>
                          <a:ea typeface="PMingLiU" panose="02020500000000000000" pitchFamily="18" charset="-120"/>
                          <a:cs typeface="Calibri" panose="020F0502020204030204" pitchFamily="34" charset="0"/>
                        </a:rPr>
                        <a:t>гыл улм</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tcPr>
                </a:tc>
                <a:extLst>
                  <a:ext uri="{0D108BD9-81ED-4DB2-BD59-A6C34878D82A}">
                    <a16:rowId xmlns:a16="http://schemas.microsoft.com/office/drawing/2014/main" val="1342132619"/>
                  </a:ext>
                </a:extLst>
              </a:tr>
              <a:tr h="184150">
                <a:tc>
                  <a:txBody>
                    <a:bodyPr/>
                    <a:lstStyle/>
                    <a:p>
                      <a:pPr algn="just"/>
                      <a:r>
                        <a:rPr lang="en-US" sz="1800" b="1">
                          <a:effectLst/>
                          <a:latin typeface="Calibri" panose="020F0502020204030204" pitchFamily="34" charset="0"/>
                          <a:ea typeface="PMingLiU" panose="02020500000000000000" pitchFamily="18" charset="-120"/>
                          <a:cs typeface="Calibri" panose="020F0502020204030204" pitchFamily="34" charset="0"/>
                        </a:rPr>
                        <a:t>1Pl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лудш</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 улын</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 улм</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лудш</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 огын</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л (он</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л) улм</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tcPr>
                </a:tc>
                <a:extLst>
                  <a:ext uri="{0D108BD9-81ED-4DB2-BD59-A6C34878D82A}">
                    <a16:rowId xmlns:a16="http://schemas.microsoft.com/office/drawing/2014/main" val="2462651548"/>
                  </a:ext>
                </a:extLst>
              </a:tr>
              <a:tr h="184150">
                <a:tc>
                  <a:txBody>
                    <a:bodyPr/>
                    <a:lstStyle/>
                    <a:p>
                      <a:pPr algn="just"/>
                      <a:r>
                        <a:rPr lang="en-US" sz="1800" b="1" dirty="0">
                          <a:effectLst/>
                          <a:latin typeface="Calibri" panose="020F0502020204030204" pitchFamily="34" charset="0"/>
                          <a:ea typeface="PMingLiU" panose="02020500000000000000" pitchFamily="18" charset="-120"/>
                          <a:cs typeface="Calibri" panose="020F0502020204030204" pitchFamily="34" charset="0"/>
                        </a:rPr>
                        <a:t>2Pl</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лудш</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 улыд</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 улм</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лудш</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 огыд</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л (од</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л) улм</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tcPr>
                </a:tc>
                <a:extLst>
                  <a:ext uri="{0D108BD9-81ED-4DB2-BD59-A6C34878D82A}">
                    <a16:rowId xmlns:a16="http://schemas.microsoft.com/office/drawing/2014/main" val="119975684"/>
                  </a:ext>
                </a:extLst>
              </a:tr>
              <a:tr h="184150">
                <a:tc>
                  <a:txBody>
                    <a:bodyPr/>
                    <a:lstStyle/>
                    <a:p>
                      <a:pPr algn="just"/>
                      <a:r>
                        <a:rPr lang="en-US" sz="1800" b="1" dirty="0">
                          <a:effectLst/>
                          <a:latin typeface="Calibri" panose="020F0502020204030204" pitchFamily="34" charset="0"/>
                          <a:ea typeface="PMingLiU" panose="02020500000000000000" pitchFamily="18" charset="-120"/>
                          <a:cs typeface="Calibri" panose="020F0502020204030204" pitchFamily="34" charset="0"/>
                        </a:rPr>
                        <a:t>3Pl</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noFill/>
                      <a:prstDash val="solid"/>
                      <a:round/>
                      <a:headEnd type="none" w="med" len="med"/>
                      <a:tailEnd type="none" w="med" len="med"/>
                    </a:lnB>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лудш</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 </a:t>
                      </a:r>
                      <a:r>
                        <a:rPr lang="en-US" sz="1800" b="1">
                          <a:effectLst/>
                          <a:latin typeface="Calibri" panose="020F0502020204030204" pitchFamily="34" charset="0"/>
                          <a:ea typeface="PMingLiU" panose="02020500000000000000" pitchFamily="18" charset="-120"/>
                          <a:cs typeface="Calibri" panose="020F0502020204030204" pitchFamily="34" charset="0"/>
                        </a:rPr>
                        <a:t>у</a:t>
                      </a:r>
                      <a:r>
                        <a:rPr lang="en-US" sz="1800">
                          <a:effectLst/>
                          <a:latin typeface="Calibri" panose="020F0502020204030204" pitchFamily="34" charset="0"/>
                          <a:ea typeface="PMingLiU" panose="02020500000000000000" pitchFamily="18" charset="-120"/>
                          <a:cs typeface="Calibri" panose="020F0502020204030204" pitchFamily="34" charset="0"/>
                        </a:rPr>
                        <a:t>лыт улм</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lnB w="38100" cap="flat" cmpd="sng" algn="ctr">
                      <a:noFill/>
                      <a:prstDash val="solid"/>
                      <a:round/>
                      <a:headEnd type="none" w="med" len="med"/>
                      <a:tailEnd type="none" w="med" len="med"/>
                    </a:lnB>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лудш</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ш</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о</a:t>
                      </a:r>
                      <a:r>
                        <a:rPr lang="en-US" sz="1800" dirty="0" err="1">
                          <a:effectLst/>
                          <a:latin typeface="Calibri" panose="020F0502020204030204" pitchFamily="34" charset="0"/>
                          <a:ea typeface="PMingLiU" panose="02020500000000000000" pitchFamily="18" charset="-120"/>
                          <a:cs typeface="Calibri" panose="020F0502020204030204" pitchFamily="34" charset="0"/>
                        </a:rPr>
                        <a:t>гытыл</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улм</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ш</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lnB w="38100" cap="flat" cmpd="sng" algn="ctr">
                      <a:noFill/>
                      <a:prstDash val="solid"/>
                      <a:round/>
                      <a:headEnd type="none" w="med" len="med"/>
                      <a:tailEnd type="none" w="med" len="med"/>
                    </a:lnB>
                  </a:tcPr>
                </a:tc>
                <a:extLst>
                  <a:ext uri="{0D108BD9-81ED-4DB2-BD59-A6C34878D82A}">
                    <a16:rowId xmlns:a16="http://schemas.microsoft.com/office/drawing/2014/main" val="2500442086"/>
                  </a:ext>
                </a:extLst>
              </a:tr>
            </a:tbl>
          </a:graphicData>
        </a:graphic>
      </p:graphicFrame>
      <p:graphicFrame>
        <p:nvGraphicFramePr>
          <p:cNvPr id="16" name="Table 15">
            <a:extLst>
              <a:ext uri="{FF2B5EF4-FFF2-40B4-BE49-F238E27FC236}">
                <a16:creationId xmlns:a16="http://schemas.microsoft.com/office/drawing/2014/main" id="{6C0AE872-AF8A-426D-8BE2-D92D4ED95D0F}"/>
              </a:ext>
            </a:extLst>
          </p:cNvPr>
          <p:cNvGraphicFramePr>
            <a:graphicFrameLocks noGrp="1"/>
          </p:cNvGraphicFramePr>
          <p:nvPr/>
        </p:nvGraphicFramePr>
        <p:xfrm>
          <a:off x="2940951" y="2106744"/>
          <a:ext cx="6555474" cy="1920240"/>
        </p:xfrm>
        <a:graphic>
          <a:graphicData uri="http://schemas.openxmlformats.org/drawingml/2006/table">
            <a:tbl>
              <a:tblPr firstRow="1" firstCol="1" bandRow="1" bandCol="1">
                <a:tableStyleId>{5940675A-B579-460E-94D1-54222C63F5DA}</a:tableStyleId>
              </a:tblPr>
              <a:tblGrid>
                <a:gridCol w="545199">
                  <a:extLst>
                    <a:ext uri="{9D8B030D-6E8A-4147-A177-3AD203B41FA5}">
                      <a16:colId xmlns:a16="http://schemas.microsoft.com/office/drawing/2014/main" val="3635546254"/>
                    </a:ext>
                  </a:extLst>
                </a:gridCol>
                <a:gridCol w="2876681">
                  <a:extLst>
                    <a:ext uri="{9D8B030D-6E8A-4147-A177-3AD203B41FA5}">
                      <a16:colId xmlns:a16="http://schemas.microsoft.com/office/drawing/2014/main" val="503091931"/>
                    </a:ext>
                  </a:extLst>
                </a:gridCol>
                <a:gridCol w="3133594">
                  <a:extLst>
                    <a:ext uri="{9D8B030D-6E8A-4147-A177-3AD203B41FA5}">
                      <a16:colId xmlns:a16="http://schemas.microsoft.com/office/drawing/2014/main" val="2443504658"/>
                    </a:ext>
                  </a:extLst>
                </a:gridCol>
              </a:tblGrid>
              <a:tr h="184150">
                <a:tc>
                  <a:txBody>
                    <a:bodyPr/>
                    <a:lstStyle/>
                    <a:p>
                      <a:pPr algn="ctr"/>
                      <a:r>
                        <a:rPr lang="en-US" sz="1800" dirty="0">
                          <a:effectLst/>
                          <a:latin typeface="Calibri" panose="020F0502020204030204" pitchFamily="34" charset="0"/>
                          <a:ea typeface="PMingLiU" panose="02020500000000000000" pitchFamily="18" charset="-120"/>
                          <a:cs typeface="Calibri" panose="020F0502020204030204" pitchFamily="34" charset="0"/>
                        </a:rPr>
                        <a:t> </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800" b="1" dirty="0">
                          <a:effectLst/>
                          <a:latin typeface="Calibri" panose="020F0502020204030204" pitchFamily="34" charset="0"/>
                          <a:ea typeface="PMingLiU" panose="02020500000000000000" pitchFamily="18" charset="-120"/>
                          <a:cs typeface="Calibri" panose="020F0502020204030204" pitchFamily="34" charset="0"/>
                        </a:rPr>
                        <a:t>Positive</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lnT w="381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800" b="1" dirty="0">
                          <a:effectLst/>
                          <a:latin typeface="Calibri" panose="020F0502020204030204" pitchFamily="34" charset="0"/>
                          <a:ea typeface="PMingLiU" panose="02020500000000000000" pitchFamily="18" charset="-120"/>
                          <a:cs typeface="Calibri" panose="020F0502020204030204" pitchFamily="34" charset="0"/>
                        </a:rPr>
                        <a:t>Negative</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1517932"/>
                  </a:ext>
                </a:extLst>
              </a:tr>
              <a:tr h="184150">
                <a:tc>
                  <a:txBody>
                    <a:bodyPr/>
                    <a:lstStyle/>
                    <a:p>
                      <a:pPr algn="just"/>
                      <a:r>
                        <a:rPr lang="en-US" sz="1800" b="1">
                          <a:effectLst/>
                          <a:latin typeface="Calibri" panose="020F0502020204030204" pitchFamily="34" charset="0"/>
                          <a:ea typeface="PMingLiU" panose="02020500000000000000" pitchFamily="18" charset="-120"/>
                          <a:cs typeface="Calibri" panose="020F0502020204030204" pitchFamily="34" charset="0"/>
                        </a:rPr>
                        <a:t>1Sg</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лудш</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 ул</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м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льым</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лудш</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 </a:t>
                      </a:r>
                      <a:r>
                        <a:rPr lang="en-US" sz="1800" b="1">
                          <a:effectLst/>
                          <a:latin typeface="Calibri" panose="020F0502020204030204" pitchFamily="34" charset="0"/>
                          <a:ea typeface="PMingLiU" panose="02020500000000000000" pitchFamily="18" charset="-120"/>
                          <a:cs typeface="Calibri" panose="020F0502020204030204" pitchFamily="34" charset="0"/>
                        </a:rPr>
                        <a:t>о</a:t>
                      </a:r>
                      <a:r>
                        <a:rPr lang="en-US" sz="1800">
                          <a:effectLst/>
                          <a:latin typeface="Calibri" panose="020F0502020204030204" pitchFamily="34" charset="0"/>
                          <a:ea typeface="PMingLiU" panose="02020500000000000000" pitchFamily="18" charset="-120"/>
                          <a:cs typeface="Calibri" panose="020F0502020204030204" pitchFamily="34" charset="0"/>
                        </a:rPr>
                        <a:t>мыл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970943803"/>
                  </a:ext>
                </a:extLst>
              </a:tr>
              <a:tr h="184150">
                <a:tc>
                  <a:txBody>
                    <a:bodyPr/>
                    <a:lstStyle/>
                    <a:p>
                      <a:pPr algn="just"/>
                      <a:r>
                        <a:rPr lang="en-US" sz="1800" b="1" dirty="0">
                          <a:effectLst/>
                          <a:latin typeface="Calibri" panose="020F0502020204030204" pitchFamily="34" charset="0"/>
                          <a:ea typeface="PMingLiU" panose="02020500000000000000" pitchFamily="18" charset="-120"/>
                          <a:cs typeface="Calibri" panose="020F0502020204030204" pitchFamily="34" charset="0"/>
                        </a:rPr>
                        <a:t>2Sg</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лудш</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 ул</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т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льыч</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лудш</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ш</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о</a:t>
                      </a:r>
                      <a:r>
                        <a:rPr lang="en-US" sz="1800" dirty="0" err="1">
                          <a:effectLst/>
                          <a:latin typeface="Calibri" panose="020F0502020204030204" pitchFamily="34" charset="0"/>
                          <a:ea typeface="PMingLiU" panose="02020500000000000000" pitchFamily="18" charset="-120"/>
                          <a:cs typeface="Calibri" panose="020F0502020204030204" pitchFamily="34" charset="0"/>
                        </a:rPr>
                        <a:t>тыл</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dirty="0" err="1">
                          <a:effectLst/>
                          <a:latin typeface="Calibri" panose="020F0502020204030204" pitchFamily="34" charset="0"/>
                          <a:ea typeface="PMingLiU" panose="02020500000000000000" pitchFamily="18" charset="-120"/>
                          <a:cs typeface="Calibri" panose="020F0502020204030204" pitchFamily="34" charset="0"/>
                        </a:rPr>
                        <a:t>ы</a:t>
                      </a:r>
                      <a:r>
                        <a:rPr lang="en-US" sz="180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tcPr>
                </a:tc>
                <a:extLst>
                  <a:ext uri="{0D108BD9-81ED-4DB2-BD59-A6C34878D82A}">
                    <a16:rowId xmlns:a16="http://schemas.microsoft.com/office/drawing/2014/main" val="686277232"/>
                  </a:ext>
                </a:extLst>
              </a:tr>
              <a:tr h="184150">
                <a:tc>
                  <a:txBody>
                    <a:bodyPr/>
                    <a:lstStyle/>
                    <a:p>
                      <a:pPr algn="just"/>
                      <a:r>
                        <a:rPr lang="en-US" sz="1800" b="1" dirty="0">
                          <a:effectLst/>
                          <a:latin typeface="Calibri" panose="020F0502020204030204" pitchFamily="34" charset="0"/>
                          <a:ea typeface="PMingLiU" panose="02020500000000000000" pitchFamily="18" charset="-120"/>
                          <a:cs typeface="Calibri" panose="020F0502020204030204" pitchFamily="34" charset="0"/>
                        </a:rPr>
                        <a:t>3Sg</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лудш</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ш</a:t>
                      </a:r>
                      <a:r>
                        <a:rPr lang="en-US" sz="1800" b="1" dirty="0">
                          <a:effectLst/>
                          <a:latin typeface="Calibri" panose="020F0502020204030204" pitchFamily="34" charset="0"/>
                          <a:ea typeface="PMingLiU" panose="02020500000000000000" pitchFamily="18" charset="-120"/>
                          <a:cs typeface="Calibri" panose="020F0502020204030204" pitchFamily="34" charset="0"/>
                        </a:rPr>
                        <a:t> </a:t>
                      </a:r>
                      <a:r>
                        <a:rPr lang="en-US" sz="1800" b="1" dirty="0" err="1">
                          <a:effectLst/>
                          <a:latin typeface="Calibri" panose="020F0502020204030204" pitchFamily="34" charset="0"/>
                          <a:ea typeface="PMingLiU" panose="02020500000000000000" pitchFamily="18" charset="-120"/>
                          <a:cs typeface="Calibri" panose="020F0502020204030204" pitchFamily="34" charset="0"/>
                        </a:rPr>
                        <a:t>ы</a:t>
                      </a:r>
                      <a:r>
                        <a:rPr lang="en-US" sz="180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лудш</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 </a:t>
                      </a:r>
                      <a:r>
                        <a:rPr lang="en-US" sz="1800" b="1">
                          <a:effectLst/>
                          <a:latin typeface="Calibri" panose="020F0502020204030204" pitchFamily="34" charset="0"/>
                          <a:ea typeface="PMingLiU" panose="02020500000000000000" pitchFamily="18" charset="-120"/>
                          <a:cs typeface="Calibri" panose="020F0502020204030204" pitchFamily="34" charset="0"/>
                        </a:rPr>
                        <a:t>о</a:t>
                      </a:r>
                      <a:r>
                        <a:rPr lang="en-US" sz="1800">
                          <a:effectLst/>
                          <a:latin typeface="Calibri" panose="020F0502020204030204" pitchFamily="34" charset="0"/>
                          <a:ea typeface="PMingLiU" panose="02020500000000000000" pitchFamily="18" charset="-120"/>
                          <a:cs typeface="Calibri" panose="020F0502020204030204" pitchFamily="34" charset="0"/>
                        </a:rPr>
                        <a:t>гыл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tcPr>
                </a:tc>
                <a:extLst>
                  <a:ext uri="{0D108BD9-81ED-4DB2-BD59-A6C34878D82A}">
                    <a16:rowId xmlns:a16="http://schemas.microsoft.com/office/drawing/2014/main" val="1342132619"/>
                  </a:ext>
                </a:extLst>
              </a:tr>
              <a:tr h="184150">
                <a:tc>
                  <a:txBody>
                    <a:bodyPr/>
                    <a:lstStyle/>
                    <a:p>
                      <a:pPr algn="just"/>
                      <a:r>
                        <a:rPr lang="en-US" sz="1800" b="1">
                          <a:effectLst/>
                          <a:latin typeface="Calibri" panose="020F0502020204030204" pitchFamily="34" charset="0"/>
                          <a:ea typeface="PMingLiU" panose="02020500000000000000" pitchFamily="18" charset="-120"/>
                          <a:cs typeface="Calibri" panose="020F0502020204030204" pitchFamily="34" charset="0"/>
                        </a:rPr>
                        <a:t>1Pl</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лудш</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 улын</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л’е/ыльн</a:t>
                      </a:r>
                      <a:r>
                        <a:rPr lang="en-US" sz="1800" b="1">
                          <a:effectLst/>
                          <a:latin typeface="Calibri" panose="020F0502020204030204" pitchFamily="34" charset="0"/>
                          <a:ea typeface="PMingLiU" panose="02020500000000000000" pitchFamily="18" charset="-120"/>
                          <a:cs typeface="Calibri" panose="020F0502020204030204" pitchFamily="34" charset="0"/>
                        </a:rPr>
                        <a:t>а</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лудш</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 огын</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л (он</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л)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tcPr>
                </a:tc>
                <a:extLst>
                  <a:ext uri="{0D108BD9-81ED-4DB2-BD59-A6C34878D82A}">
                    <a16:rowId xmlns:a16="http://schemas.microsoft.com/office/drawing/2014/main" val="2462651548"/>
                  </a:ext>
                </a:extLst>
              </a:tr>
              <a:tr h="184150">
                <a:tc>
                  <a:txBody>
                    <a:bodyPr/>
                    <a:lstStyle/>
                    <a:p>
                      <a:pPr algn="just"/>
                      <a:r>
                        <a:rPr lang="en-US" sz="1800" b="1" dirty="0">
                          <a:effectLst/>
                          <a:latin typeface="Calibri" panose="020F0502020204030204" pitchFamily="34" charset="0"/>
                          <a:ea typeface="PMingLiU" panose="02020500000000000000" pitchFamily="18" charset="-120"/>
                          <a:cs typeface="Calibri" panose="020F0502020204030204" pitchFamily="34" charset="0"/>
                        </a:rPr>
                        <a:t>2Pl</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лудш</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ш</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dirty="0" err="1">
                          <a:effectLst/>
                          <a:latin typeface="Calibri" panose="020F0502020204030204" pitchFamily="34" charset="0"/>
                          <a:ea typeface="PMingLiU" panose="02020500000000000000" pitchFamily="18" charset="-120"/>
                          <a:cs typeface="Calibri" panose="020F0502020204030204" pitchFamily="34" charset="0"/>
                        </a:rPr>
                        <a:t>улыд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dirty="0" err="1">
                          <a:effectLst/>
                          <a:latin typeface="Calibri" panose="020F0502020204030204" pitchFamily="34" charset="0"/>
                          <a:ea typeface="PMingLiU" panose="02020500000000000000" pitchFamily="18" charset="-120"/>
                          <a:cs typeface="Calibri" panose="020F0502020204030204" pitchFamily="34" charset="0"/>
                        </a:rPr>
                        <a:t>ы</a:t>
                      </a:r>
                      <a:r>
                        <a:rPr lang="en-US" sz="1800" dirty="0" err="1">
                          <a:effectLst/>
                          <a:latin typeface="Calibri" panose="020F0502020204030204" pitchFamily="34" charset="0"/>
                          <a:ea typeface="PMingLiU" panose="02020500000000000000" pitchFamily="18" charset="-120"/>
                          <a:cs typeface="Calibri" panose="020F0502020204030204" pitchFamily="34" charset="0"/>
                        </a:rPr>
                        <a:t>л’е</a:t>
                      </a:r>
                      <a:r>
                        <a:rPr lang="en-US" sz="1800" dirty="0">
                          <a:effectLst/>
                          <a:latin typeface="Calibri" panose="020F0502020204030204" pitchFamily="34" charset="0"/>
                          <a:ea typeface="PMingLiU" panose="02020500000000000000" pitchFamily="18" charset="-120"/>
                          <a:cs typeface="Calibri" panose="020F0502020204030204" pitchFamily="34" charset="0"/>
                        </a:rPr>
                        <a:t>/</a:t>
                      </a:r>
                      <a:r>
                        <a:rPr lang="en-US" sz="1800" dirty="0" err="1">
                          <a:effectLst/>
                          <a:latin typeface="Calibri" panose="020F0502020204030204" pitchFamily="34" charset="0"/>
                          <a:ea typeface="PMingLiU" panose="02020500000000000000" pitchFamily="18" charset="-120"/>
                          <a:cs typeface="Calibri" panose="020F0502020204030204" pitchFamily="34" charset="0"/>
                        </a:rPr>
                        <a:t>ыльд</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лудш</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 огыд</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л (од</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л)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tcPr>
                </a:tc>
                <a:extLst>
                  <a:ext uri="{0D108BD9-81ED-4DB2-BD59-A6C34878D82A}">
                    <a16:rowId xmlns:a16="http://schemas.microsoft.com/office/drawing/2014/main" val="119975684"/>
                  </a:ext>
                </a:extLst>
              </a:tr>
              <a:tr h="184150">
                <a:tc>
                  <a:txBody>
                    <a:bodyPr/>
                    <a:lstStyle/>
                    <a:p>
                      <a:pPr algn="just"/>
                      <a:r>
                        <a:rPr lang="en-US" sz="1800" b="1" dirty="0">
                          <a:effectLst/>
                          <a:latin typeface="Calibri" panose="020F0502020204030204" pitchFamily="34" charset="0"/>
                          <a:ea typeface="PMingLiU" panose="02020500000000000000" pitchFamily="18" charset="-120"/>
                          <a:cs typeface="Calibri" panose="020F0502020204030204" pitchFamily="34" charset="0"/>
                        </a:rPr>
                        <a:t>3Pl</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noFill/>
                      <a:prstDash val="solid"/>
                      <a:round/>
                      <a:headEnd type="none" w="med" len="med"/>
                      <a:tailEnd type="none" w="med" len="med"/>
                    </a:lnB>
                  </a:tcPr>
                </a:tc>
                <a:tc>
                  <a:txBody>
                    <a:bodyPr/>
                    <a:lstStyle/>
                    <a:p>
                      <a:pPr algn="just"/>
                      <a:r>
                        <a:rPr lang="en-US" sz="1800">
                          <a:effectLst/>
                          <a:latin typeface="Calibri" panose="020F0502020204030204" pitchFamily="34" charset="0"/>
                          <a:ea typeface="PMingLiU" panose="02020500000000000000" pitchFamily="18" charset="-120"/>
                          <a:cs typeface="Calibri" panose="020F0502020204030204" pitchFamily="34" charset="0"/>
                        </a:rPr>
                        <a:t>лудш</a:t>
                      </a:r>
                      <a:r>
                        <a:rPr lang="en-US" sz="1800" b="1">
                          <a:effectLst/>
                          <a:latin typeface="Calibri" panose="020F0502020204030204" pitchFamily="34" charset="0"/>
                          <a:ea typeface="PMingLiU" panose="02020500000000000000" pitchFamily="18" charset="-120"/>
                          <a:cs typeface="Calibri" panose="020F0502020204030204" pitchFamily="34" charset="0"/>
                        </a:rPr>
                        <a:t>а</a:t>
                      </a:r>
                      <a:r>
                        <a:rPr lang="en-US" sz="1800">
                          <a:effectLst/>
                          <a:latin typeface="Calibri" panose="020F0502020204030204" pitchFamily="34" charset="0"/>
                          <a:ea typeface="PMingLiU" panose="02020500000000000000" pitchFamily="18" charset="-120"/>
                          <a:cs typeface="Calibri" panose="020F0502020204030204" pitchFamily="34" charset="0"/>
                        </a:rPr>
                        <a:t>ш </a:t>
                      </a:r>
                      <a:r>
                        <a:rPr lang="en-US" sz="1800" b="1">
                          <a:effectLst/>
                          <a:latin typeface="Calibri" panose="020F0502020204030204" pitchFamily="34" charset="0"/>
                          <a:ea typeface="PMingLiU" panose="02020500000000000000" pitchFamily="18" charset="-120"/>
                          <a:cs typeface="Calibri" panose="020F0502020204030204" pitchFamily="34" charset="0"/>
                        </a:rPr>
                        <a:t>у</a:t>
                      </a:r>
                      <a:r>
                        <a:rPr lang="en-US" sz="1800">
                          <a:effectLst/>
                          <a:latin typeface="Calibri" panose="020F0502020204030204" pitchFamily="34" charset="0"/>
                          <a:ea typeface="PMingLiU" panose="02020500000000000000" pitchFamily="18" charset="-120"/>
                          <a:cs typeface="Calibri" panose="020F0502020204030204" pitchFamily="34" charset="0"/>
                        </a:rPr>
                        <a:t>лыт </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л’е/</a:t>
                      </a:r>
                      <a:r>
                        <a:rPr lang="en-US" sz="1800" b="1">
                          <a:effectLst/>
                          <a:latin typeface="Calibri" panose="020F0502020204030204" pitchFamily="34" charset="0"/>
                          <a:ea typeface="PMingLiU" panose="02020500000000000000" pitchFamily="18" charset="-120"/>
                          <a:cs typeface="Calibri" panose="020F0502020204030204" pitchFamily="34" charset="0"/>
                        </a:rPr>
                        <a:t>ы</a:t>
                      </a:r>
                      <a:r>
                        <a:rPr lang="en-US" sz="1800">
                          <a:effectLst/>
                          <a:latin typeface="Calibri" panose="020F0502020204030204" pitchFamily="34" charset="0"/>
                          <a:ea typeface="PMingLiU" panose="02020500000000000000" pitchFamily="18" charset="-120"/>
                          <a:cs typeface="Calibri" panose="020F0502020204030204" pitchFamily="34" charset="0"/>
                        </a:rPr>
                        <a:t>льыч</a:t>
                      </a:r>
                      <a:endParaRPr lang="en-GB" sz="1800">
                        <a:effectLst/>
                        <a:latin typeface="Calibri" panose="020F0502020204030204" pitchFamily="34" charset="0"/>
                        <a:ea typeface="PMingLiU" panose="02020500000000000000" pitchFamily="18" charset="-120"/>
                        <a:cs typeface="Lucida Grande"/>
                      </a:endParaRPr>
                    </a:p>
                  </a:txBody>
                  <a:tcPr marL="68580" marR="68580" marT="0" marB="0">
                    <a:lnL w="38100" cap="flat" cmpd="sng" algn="ctr">
                      <a:solidFill>
                        <a:schemeClr val="tx1"/>
                      </a:solidFill>
                      <a:prstDash val="solid"/>
                      <a:round/>
                      <a:headEnd type="none" w="med" len="med"/>
                      <a:tailEnd type="none" w="med" len="med"/>
                    </a:lnL>
                    <a:lnB w="38100" cap="flat" cmpd="sng" algn="ctr">
                      <a:noFill/>
                      <a:prstDash val="solid"/>
                      <a:round/>
                      <a:headEnd type="none" w="med" len="med"/>
                      <a:tailEnd type="none" w="med" len="med"/>
                    </a:lnB>
                  </a:tcPr>
                </a:tc>
                <a:tc>
                  <a:txBody>
                    <a:bodyPr/>
                    <a:lstStyle/>
                    <a:p>
                      <a:pPr algn="just"/>
                      <a:r>
                        <a:rPr lang="en-US" sz="1800" dirty="0" err="1">
                          <a:effectLst/>
                          <a:latin typeface="Calibri" panose="020F0502020204030204" pitchFamily="34" charset="0"/>
                          <a:ea typeface="PMingLiU" panose="02020500000000000000" pitchFamily="18" charset="-120"/>
                          <a:cs typeface="Calibri" panose="020F0502020204030204" pitchFamily="34" charset="0"/>
                        </a:rPr>
                        <a:t>лудш</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800" dirty="0" err="1">
                          <a:effectLst/>
                          <a:latin typeface="Calibri" panose="020F0502020204030204" pitchFamily="34" charset="0"/>
                          <a:ea typeface="PMingLiU" panose="02020500000000000000" pitchFamily="18" charset="-120"/>
                          <a:cs typeface="Calibri" panose="020F0502020204030204" pitchFamily="34" charset="0"/>
                        </a:rPr>
                        <a:t>ш</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dirty="0" err="1">
                          <a:effectLst/>
                          <a:latin typeface="Calibri" panose="020F0502020204030204" pitchFamily="34" charset="0"/>
                          <a:ea typeface="PMingLiU" panose="02020500000000000000" pitchFamily="18" charset="-120"/>
                          <a:cs typeface="Calibri" panose="020F0502020204030204" pitchFamily="34" charset="0"/>
                        </a:rPr>
                        <a:t>о</a:t>
                      </a:r>
                      <a:r>
                        <a:rPr lang="en-US" sz="1800" dirty="0" err="1">
                          <a:effectLst/>
                          <a:latin typeface="Calibri" panose="020F0502020204030204" pitchFamily="34" charset="0"/>
                          <a:ea typeface="PMingLiU" panose="02020500000000000000" pitchFamily="18" charset="-120"/>
                          <a:cs typeface="Calibri" panose="020F0502020204030204" pitchFamily="34" charset="0"/>
                        </a:rPr>
                        <a:t>гытыл</a:t>
                      </a:r>
                      <a:r>
                        <a:rPr lang="en-US" sz="1800" dirty="0">
                          <a:effectLst/>
                          <a:latin typeface="Calibri" panose="020F0502020204030204" pitchFamily="34" charset="0"/>
                          <a:ea typeface="PMingLiU" panose="02020500000000000000" pitchFamily="18" charset="-120"/>
                          <a:cs typeface="Calibri" panose="020F0502020204030204" pitchFamily="34" charset="0"/>
                        </a:rPr>
                        <a:t> </a:t>
                      </a:r>
                      <a:r>
                        <a:rPr lang="en-US" sz="1800" b="1" dirty="0" err="1">
                          <a:effectLst/>
                          <a:latin typeface="Calibri" panose="020F0502020204030204" pitchFamily="34" charset="0"/>
                          <a:ea typeface="PMingLiU" panose="02020500000000000000" pitchFamily="18" charset="-120"/>
                          <a:cs typeface="Calibri" panose="020F0502020204030204" pitchFamily="34" charset="0"/>
                        </a:rPr>
                        <a:t>ы</a:t>
                      </a:r>
                      <a:r>
                        <a:rPr lang="en-US" sz="1800" dirty="0" err="1">
                          <a:effectLst/>
                          <a:latin typeface="Calibri" panose="020F0502020204030204" pitchFamily="34" charset="0"/>
                          <a:ea typeface="PMingLiU" panose="02020500000000000000" pitchFamily="18" charset="-120"/>
                          <a:cs typeface="Calibri" panose="020F0502020204030204" pitchFamily="34" charset="0"/>
                        </a:rPr>
                        <a:t>л’е</a:t>
                      </a:r>
                      <a:endParaRPr lang="en-GB" sz="1800" dirty="0">
                        <a:effectLst/>
                        <a:latin typeface="Calibri" panose="020F0502020204030204" pitchFamily="34" charset="0"/>
                        <a:ea typeface="PMingLiU" panose="02020500000000000000" pitchFamily="18" charset="-120"/>
                        <a:cs typeface="Lucida Grande"/>
                      </a:endParaRPr>
                    </a:p>
                  </a:txBody>
                  <a:tcPr marL="68580" marR="68580" marT="0" marB="0">
                    <a:lnR w="38100" cap="flat" cmpd="sng" algn="ctr">
                      <a:noFill/>
                      <a:prstDash val="solid"/>
                      <a:round/>
                      <a:headEnd type="none" w="med" len="med"/>
                      <a:tailEnd type="none" w="med" len="med"/>
                    </a:lnR>
                    <a:lnB w="38100" cap="flat" cmpd="sng" algn="ctr">
                      <a:noFill/>
                      <a:prstDash val="solid"/>
                      <a:round/>
                      <a:headEnd type="none" w="med" len="med"/>
                      <a:tailEnd type="none" w="med" len="med"/>
                    </a:lnB>
                  </a:tcPr>
                </a:tc>
                <a:extLst>
                  <a:ext uri="{0D108BD9-81ED-4DB2-BD59-A6C34878D82A}">
                    <a16:rowId xmlns:a16="http://schemas.microsoft.com/office/drawing/2014/main" val="2500442086"/>
                  </a:ext>
                </a:extLst>
              </a:tr>
            </a:tbl>
          </a:graphicData>
        </a:graphic>
      </p:graphicFrame>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1–2. </a:t>
            </a:r>
            <a:r>
              <a:rPr lang="en-GB" sz="3600" u="sng" dirty="0">
                <a:latin typeface="Calibri" panose="020F0502020204030204" pitchFamily="34" charset="0"/>
                <a:ea typeface="Times New Roman" panose="02020603050405020304" pitchFamily="18" charset="0"/>
                <a:cs typeface="Calibri" panose="020F0502020204030204" pitchFamily="34" charset="0"/>
              </a:rPr>
              <a:t>The particles </a:t>
            </a:r>
            <a:r>
              <a:rPr lang="en-GB" sz="3600" b="1" u="sng" dirty="0" err="1">
                <a:latin typeface="Calibri" panose="020F0502020204030204" pitchFamily="34" charset="0"/>
                <a:ea typeface="Times New Roman" panose="02020603050405020304" pitchFamily="18" charset="0"/>
                <a:cs typeface="Calibri" panose="020F0502020204030204" pitchFamily="34" charset="0"/>
              </a:rPr>
              <a:t>ы</a:t>
            </a:r>
            <a:r>
              <a:rPr lang="en-GB" sz="3600" u="sng" dirty="0" err="1">
                <a:latin typeface="Calibri" panose="020F0502020204030204" pitchFamily="34" charset="0"/>
                <a:ea typeface="Times New Roman" panose="02020603050405020304" pitchFamily="18" charset="0"/>
                <a:cs typeface="Calibri" panose="020F0502020204030204" pitchFamily="34" charset="0"/>
              </a:rPr>
              <a:t>л’е</a:t>
            </a:r>
            <a:r>
              <a:rPr lang="en-GB" sz="3600" u="sng" dirty="0">
                <a:latin typeface="Calibri" panose="020F0502020204030204" pitchFamily="34" charset="0"/>
                <a:ea typeface="Times New Roman" panose="02020603050405020304" pitchFamily="18" charset="0"/>
                <a:cs typeface="Calibri" panose="020F0502020204030204" pitchFamily="34" charset="0"/>
              </a:rPr>
              <a:t> and </a:t>
            </a:r>
            <a:r>
              <a:rPr lang="en-GB" sz="3600" u="sng" dirty="0" err="1">
                <a:latin typeface="Calibri" panose="020F0502020204030204" pitchFamily="34" charset="0"/>
                <a:ea typeface="Times New Roman" panose="02020603050405020304" pitchFamily="18" charset="0"/>
                <a:cs typeface="Calibri" panose="020F0502020204030204" pitchFamily="34" charset="0"/>
              </a:rPr>
              <a:t>улм</a:t>
            </a:r>
            <a:r>
              <a:rPr lang="en-GB" sz="3600" b="1" u="sng" dirty="0" err="1">
                <a:latin typeface="Calibri" panose="020F0502020204030204" pitchFamily="34" charset="0"/>
                <a:ea typeface="Times New Roman" panose="02020603050405020304" pitchFamily="18" charset="0"/>
                <a:cs typeface="Calibri" panose="020F0502020204030204" pitchFamily="34" charset="0"/>
              </a:rPr>
              <a:t>а</a:t>
            </a:r>
            <a:r>
              <a:rPr lang="en-GB" sz="3600" u="sng" dirty="0" err="1">
                <a:latin typeface="Calibri" panose="020F0502020204030204" pitchFamily="34" charset="0"/>
                <a:ea typeface="Times New Roman" panose="02020603050405020304" pitchFamily="18" charset="0"/>
                <a:cs typeface="Calibri" panose="020F0502020204030204" pitchFamily="34" charset="0"/>
              </a:rPr>
              <a:t>ш</a:t>
            </a:r>
            <a:endParaRPr lang="en-US" sz="3600" u="sng" dirty="0">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36</a:t>
            </a:r>
            <a:endParaRPr lang="en-GB" dirty="0"/>
          </a:p>
        </p:txBody>
      </p:sp>
      <p:sp>
        <p:nvSpPr>
          <p:cNvPr id="12" name="Content Placeholder 2">
            <a:extLst>
              <a:ext uri="{FF2B5EF4-FFF2-40B4-BE49-F238E27FC236}">
                <a16:creationId xmlns:a16="http://schemas.microsoft.com/office/drawing/2014/main" id="{E7617D78-2C53-4E22-97D1-E04188EB71A5}"/>
              </a:ext>
            </a:extLst>
          </p:cNvPr>
          <p:cNvSpPr txBox="1">
            <a:spLocks/>
          </p:cNvSpPr>
          <p:nvPr/>
        </p:nvSpPr>
        <p:spPr>
          <a:xfrm>
            <a:off x="838200" y="1457326"/>
            <a:ext cx="10515600" cy="48980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a:t>b) Past tense forms of modal constructions etc.</a:t>
            </a:r>
          </a:p>
        </p:txBody>
      </p:sp>
      <p:sp>
        <p:nvSpPr>
          <p:cNvPr id="11" name="TextBox 10">
            <a:extLst>
              <a:ext uri="{FF2B5EF4-FFF2-40B4-BE49-F238E27FC236}">
                <a16:creationId xmlns:a16="http://schemas.microsoft.com/office/drawing/2014/main" id="{D06ABFF2-FBD1-4C2F-8D38-5BE032D2F1E4}"/>
              </a:ext>
            </a:extLst>
          </p:cNvPr>
          <p:cNvSpPr txBox="1"/>
          <p:nvPr/>
        </p:nvSpPr>
        <p:spPr>
          <a:xfrm>
            <a:off x="117140" y="2106744"/>
            <a:ext cx="1255954" cy="369332"/>
          </a:xfrm>
          <a:prstGeom prst="rect">
            <a:avLst/>
          </a:prstGeom>
          <a:noFill/>
        </p:spPr>
        <p:txBody>
          <a:bodyPr wrap="square">
            <a:spAutoFit/>
          </a:bodyPr>
          <a:lstStyle/>
          <a:p>
            <a:r>
              <a:rPr lang="en-GB" u="sng" dirty="0"/>
              <a:t>b3) -</a:t>
            </a:r>
            <a:r>
              <a:rPr lang="mi-NZ" u="sng" dirty="0"/>
              <a:t>шаш</a:t>
            </a:r>
            <a:endParaRPr lang="en-GB" u="sng" dirty="0"/>
          </a:p>
        </p:txBody>
      </p:sp>
    </p:spTree>
    <p:extLst>
      <p:ext uri="{BB962C8B-B14F-4D97-AF65-F5344CB8AC3E}">
        <p14:creationId xmlns:p14="http://schemas.microsoft.com/office/powerpoint/2010/main" val="23924366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2617</Words>
  <Application>Microsoft Office PowerPoint</Application>
  <PresentationFormat>Widescreen</PresentationFormat>
  <Paragraphs>635</Paragraphs>
  <Slides>34</Slides>
  <Notes>20</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Calibri</vt:lpstr>
      <vt:lpstr>Calibri Light</vt:lpstr>
      <vt:lpstr>Office Theme</vt:lpstr>
      <vt:lpstr>Chapter 36</vt:lpstr>
      <vt:lpstr>PowerPoint Presentation</vt:lpstr>
      <vt:lpstr>Grammar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Words and word usage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Text</vt:lpstr>
      <vt:lpstr>PowerPoint Presentation</vt:lpstr>
      <vt:lpstr>Exercises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COPIUS Mari: 36</dc:title>
  <dc:creator>Jeremy Bradley</dc:creator>
  <cp:lastModifiedBy>Jeremy moss Bradley</cp:lastModifiedBy>
  <cp:revision>205</cp:revision>
  <dcterms:created xsi:type="dcterms:W3CDTF">2021-01-22T02:35:08Z</dcterms:created>
  <dcterms:modified xsi:type="dcterms:W3CDTF">2024-03-15T14:04:42Z</dcterms:modified>
</cp:coreProperties>
</file>