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383" r:id="rId2"/>
    <p:sldId id="761" r:id="rId3"/>
    <p:sldId id="952" r:id="rId4"/>
    <p:sldId id="889" r:id="rId5"/>
    <p:sldId id="1059" r:id="rId6"/>
    <p:sldId id="1060" r:id="rId7"/>
    <p:sldId id="1061" r:id="rId8"/>
    <p:sldId id="1062" r:id="rId9"/>
    <p:sldId id="1063" r:id="rId10"/>
    <p:sldId id="1064" r:id="rId11"/>
    <p:sldId id="1065" r:id="rId12"/>
    <p:sldId id="1070" r:id="rId13"/>
    <p:sldId id="1071" r:id="rId14"/>
    <p:sldId id="1068" r:id="rId15"/>
    <p:sldId id="1069" r:id="rId16"/>
    <p:sldId id="1066" r:id="rId17"/>
    <p:sldId id="1067" r:id="rId18"/>
    <p:sldId id="1072" r:id="rId19"/>
    <p:sldId id="1073" r:id="rId20"/>
    <p:sldId id="1074" r:id="rId21"/>
    <p:sldId id="1075" r:id="rId22"/>
    <p:sldId id="1076" r:id="rId23"/>
    <p:sldId id="1077" r:id="rId24"/>
    <p:sldId id="890" r:id="rId25"/>
    <p:sldId id="1079" r:id="rId26"/>
    <p:sldId id="1080" r:id="rId27"/>
    <p:sldId id="1081" r:id="rId28"/>
    <p:sldId id="655" r:id="rId29"/>
    <p:sldId id="1039" r:id="rId30"/>
    <p:sldId id="108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278" autoAdjust="0"/>
    <p:restoredTop sz="86359" autoAdjust="0"/>
  </p:normalViewPr>
  <p:slideViewPr>
    <p:cSldViewPr snapToGrid="0">
      <p:cViewPr varScale="1">
        <p:scale>
          <a:sx n="100" d="100"/>
          <a:sy n="100" d="100"/>
        </p:scale>
        <p:origin x="114" y="240"/>
      </p:cViewPr>
      <p:guideLst/>
    </p:cSldViewPr>
  </p:slideViewPr>
  <p:outlineViewPr>
    <p:cViewPr>
      <p:scale>
        <a:sx n="33" d="100"/>
        <a:sy n="33" d="100"/>
      </p:scale>
      <p:origin x="0" y="-330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8EDE8-B7C1-4AC9-A6B8-A55B24C60C3B}" type="datetimeFigureOut">
              <a:rPr lang="en-GB" smtClean="0"/>
              <a:t>15/03/2024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34814-77ED-4FE4-9C9F-070978F46C19}" type="slidenum">
              <a:rPr lang="en-GB" smtClean="0"/>
              <a:t>‹#›</a:t>
            </a:fld>
            <a:endParaRPr lang="en-GB"/>
          </a:p>
        </p:txBody>
      </p:sp>
    </p:spTree>
    <p:extLst>
      <p:ext uri="{BB962C8B-B14F-4D97-AF65-F5344CB8AC3E}">
        <p14:creationId xmlns:p14="http://schemas.microsoft.com/office/powerpoint/2010/main" val="426708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a:t>
            </a:fld>
            <a:endParaRPr lang="en-GB" dirty="0"/>
          </a:p>
        </p:txBody>
      </p:sp>
    </p:spTree>
    <p:extLst>
      <p:ext uri="{BB962C8B-B14F-4D97-AF65-F5344CB8AC3E}">
        <p14:creationId xmlns:p14="http://schemas.microsoft.com/office/powerpoint/2010/main" val="2425250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a:t>
            </a:fld>
            <a:endParaRPr lang="en-GB" dirty="0"/>
          </a:p>
        </p:txBody>
      </p:sp>
    </p:spTree>
    <p:extLst>
      <p:ext uri="{BB962C8B-B14F-4D97-AF65-F5344CB8AC3E}">
        <p14:creationId xmlns:p14="http://schemas.microsoft.com/office/powerpoint/2010/main" val="3144881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39E0-3DC7-4DED-848C-4FFB2764C1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8C1F7B-6063-44AF-90A0-EE51A67879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9177C0-B798-4B1D-8F31-01FA5C6E7E0A}"/>
              </a:ext>
            </a:extLst>
          </p:cNvPr>
          <p:cNvSpPr>
            <a:spLocks noGrp="1"/>
          </p:cNvSpPr>
          <p:nvPr>
            <p:ph type="dt" sz="half" idx="10"/>
          </p:nvPr>
        </p:nvSpPr>
        <p:spPr/>
        <p:txBody>
          <a:bodyPr/>
          <a:lstStyle/>
          <a:p>
            <a:fld id="{663C9FE3-8470-4D6A-BA3A-6CD6D8DC8F4E}" type="datetime1">
              <a:rPr lang="en-GB" smtClean="0"/>
              <a:t>15/03/2024</a:t>
            </a:fld>
            <a:endParaRPr lang="en-GB"/>
          </a:p>
        </p:txBody>
      </p:sp>
      <p:sp>
        <p:nvSpPr>
          <p:cNvPr id="5" name="Footer Placeholder 4">
            <a:extLst>
              <a:ext uri="{FF2B5EF4-FFF2-40B4-BE49-F238E27FC236}">
                <a16:creationId xmlns:a16="http://schemas.microsoft.com/office/drawing/2014/main" id="{7DA24F89-3908-4F8B-A5B0-024423CABDA3}"/>
              </a:ext>
            </a:extLst>
          </p:cNvPr>
          <p:cNvSpPr>
            <a:spLocks noGrp="1"/>
          </p:cNvSpPr>
          <p:nvPr>
            <p:ph type="ftr" sz="quarter" idx="11"/>
          </p:nvPr>
        </p:nvSpPr>
        <p:spPr/>
        <p:txBody>
          <a:bodyPr/>
          <a:lstStyle/>
          <a:p>
            <a:r>
              <a:rPr lang="en-US"/>
              <a:t>COPIUS – Introduction to Mari – Chapter 30</a:t>
            </a:r>
            <a:endParaRPr lang="en-GB"/>
          </a:p>
        </p:txBody>
      </p:sp>
      <p:sp>
        <p:nvSpPr>
          <p:cNvPr id="6" name="Slide Number Placeholder 5">
            <a:extLst>
              <a:ext uri="{FF2B5EF4-FFF2-40B4-BE49-F238E27FC236}">
                <a16:creationId xmlns:a16="http://schemas.microsoft.com/office/drawing/2014/main" id="{94A138A7-E7CB-40A4-931A-D0B56A72D5F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1724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7AFA-183D-4C26-A822-E1AA100D3A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473D49-6D2B-4474-804D-8839A42751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AD903A-4E80-499A-8FDE-497C0C911709}"/>
              </a:ext>
            </a:extLst>
          </p:cNvPr>
          <p:cNvSpPr>
            <a:spLocks noGrp="1"/>
          </p:cNvSpPr>
          <p:nvPr>
            <p:ph type="dt" sz="half" idx="10"/>
          </p:nvPr>
        </p:nvSpPr>
        <p:spPr/>
        <p:txBody>
          <a:bodyPr/>
          <a:lstStyle/>
          <a:p>
            <a:fld id="{63A469E1-AC22-4556-BF9D-9B3AD9B6C4EF}" type="datetime1">
              <a:rPr lang="en-GB" smtClean="0"/>
              <a:t>15/03/2024</a:t>
            </a:fld>
            <a:endParaRPr lang="en-GB"/>
          </a:p>
        </p:txBody>
      </p:sp>
      <p:sp>
        <p:nvSpPr>
          <p:cNvPr id="5" name="Footer Placeholder 4">
            <a:extLst>
              <a:ext uri="{FF2B5EF4-FFF2-40B4-BE49-F238E27FC236}">
                <a16:creationId xmlns:a16="http://schemas.microsoft.com/office/drawing/2014/main" id="{5DFD494B-DC6E-4693-897A-CF1B2084E1AD}"/>
              </a:ext>
            </a:extLst>
          </p:cNvPr>
          <p:cNvSpPr>
            <a:spLocks noGrp="1"/>
          </p:cNvSpPr>
          <p:nvPr>
            <p:ph type="ftr" sz="quarter" idx="11"/>
          </p:nvPr>
        </p:nvSpPr>
        <p:spPr/>
        <p:txBody>
          <a:bodyPr/>
          <a:lstStyle/>
          <a:p>
            <a:r>
              <a:rPr lang="en-US"/>
              <a:t>COPIUS – Introduction to Mari – Chapter 30</a:t>
            </a:r>
            <a:endParaRPr lang="en-GB"/>
          </a:p>
        </p:txBody>
      </p:sp>
      <p:sp>
        <p:nvSpPr>
          <p:cNvPr id="6" name="Slide Number Placeholder 5">
            <a:extLst>
              <a:ext uri="{FF2B5EF4-FFF2-40B4-BE49-F238E27FC236}">
                <a16:creationId xmlns:a16="http://schemas.microsoft.com/office/drawing/2014/main" id="{C0F33831-2DD8-48F7-8DFC-98A3549B015F}"/>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07065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8FB30-6374-42D0-9C36-EEE40E54E4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FC380C-0851-4ABC-9B39-810BB972C5B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1788D8-43D1-4962-A994-FD24A2F5862B}"/>
              </a:ext>
            </a:extLst>
          </p:cNvPr>
          <p:cNvSpPr>
            <a:spLocks noGrp="1"/>
          </p:cNvSpPr>
          <p:nvPr>
            <p:ph type="dt" sz="half" idx="10"/>
          </p:nvPr>
        </p:nvSpPr>
        <p:spPr/>
        <p:txBody>
          <a:bodyPr/>
          <a:lstStyle/>
          <a:p>
            <a:fld id="{281AB18A-61ED-441B-B616-C06F9C33F870}" type="datetime1">
              <a:rPr lang="en-GB" smtClean="0"/>
              <a:t>15/03/2024</a:t>
            </a:fld>
            <a:endParaRPr lang="en-GB"/>
          </a:p>
        </p:txBody>
      </p:sp>
      <p:sp>
        <p:nvSpPr>
          <p:cNvPr id="5" name="Footer Placeholder 4">
            <a:extLst>
              <a:ext uri="{FF2B5EF4-FFF2-40B4-BE49-F238E27FC236}">
                <a16:creationId xmlns:a16="http://schemas.microsoft.com/office/drawing/2014/main" id="{EBF53536-2185-4C41-91BB-B2996535DEC0}"/>
              </a:ext>
            </a:extLst>
          </p:cNvPr>
          <p:cNvSpPr>
            <a:spLocks noGrp="1"/>
          </p:cNvSpPr>
          <p:nvPr>
            <p:ph type="ftr" sz="quarter" idx="11"/>
          </p:nvPr>
        </p:nvSpPr>
        <p:spPr/>
        <p:txBody>
          <a:bodyPr/>
          <a:lstStyle/>
          <a:p>
            <a:r>
              <a:rPr lang="en-US"/>
              <a:t>COPIUS – Introduction to Mari – Chapter 30</a:t>
            </a:r>
            <a:endParaRPr lang="en-GB"/>
          </a:p>
        </p:txBody>
      </p:sp>
      <p:sp>
        <p:nvSpPr>
          <p:cNvPr id="6" name="Slide Number Placeholder 5">
            <a:extLst>
              <a:ext uri="{FF2B5EF4-FFF2-40B4-BE49-F238E27FC236}">
                <a16:creationId xmlns:a16="http://schemas.microsoft.com/office/drawing/2014/main" id="{229718F9-8DB9-48F0-851F-C00E6C86B7C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6198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9250-13FF-416F-B2CA-CFB1196148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343A50-63C7-4803-B468-8FB2ADCF89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9B9562-A478-4AC7-BBB9-8D0A989C51FC}"/>
              </a:ext>
            </a:extLst>
          </p:cNvPr>
          <p:cNvSpPr>
            <a:spLocks noGrp="1"/>
          </p:cNvSpPr>
          <p:nvPr>
            <p:ph type="dt" sz="half" idx="10"/>
          </p:nvPr>
        </p:nvSpPr>
        <p:spPr/>
        <p:txBody>
          <a:bodyPr/>
          <a:lstStyle/>
          <a:p>
            <a:fld id="{FFA4AEC1-CF09-43D5-9A6D-5CAFB61EF62D}" type="datetime1">
              <a:rPr lang="en-GB" smtClean="0"/>
              <a:t>15/03/2024</a:t>
            </a:fld>
            <a:endParaRPr lang="en-GB"/>
          </a:p>
        </p:txBody>
      </p:sp>
      <p:sp>
        <p:nvSpPr>
          <p:cNvPr id="5" name="Footer Placeholder 4">
            <a:extLst>
              <a:ext uri="{FF2B5EF4-FFF2-40B4-BE49-F238E27FC236}">
                <a16:creationId xmlns:a16="http://schemas.microsoft.com/office/drawing/2014/main" id="{E53BA15C-20DE-4765-A89E-5AD9A88A7A3A}"/>
              </a:ext>
            </a:extLst>
          </p:cNvPr>
          <p:cNvSpPr>
            <a:spLocks noGrp="1"/>
          </p:cNvSpPr>
          <p:nvPr>
            <p:ph type="ftr" sz="quarter" idx="11"/>
          </p:nvPr>
        </p:nvSpPr>
        <p:spPr/>
        <p:txBody>
          <a:bodyPr/>
          <a:lstStyle/>
          <a:p>
            <a:r>
              <a:rPr lang="en-US"/>
              <a:t>COPIUS – Introduction to Mari – Chapter 30</a:t>
            </a:r>
            <a:endParaRPr lang="en-GB"/>
          </a:p>
        </p:txBody>
      </p:sp>
      <p:sp>
        <p:nvSpPr>
          <p:cNvPr id="6" name="Slide Number Placeholder 5">
            <a:extLst>
              <a:ext uri="{FF2B5EF4-FFF2-40B4-BE49-F238E27FC236}">
                <a16:creationId xmlns:a16="http://schemas.microsoft.com/office/drawing/2014/main" id="{35677661-7429-45CA-B498-47AF2620FE7B}"/>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80604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130D-214C-43C6-B9C6-EDC0BD70BC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A917A1-E646-4B55-B01E-1088BFEFC9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9ABA3F-944C-4CCF-959F-32DCBD6FD54D}"/>
              </a:ext>
            </a:extLst>
          </p:cNvPr>
          <p:cNvSpPr>
            <a:spLocks noGrp="1"/>
          </p:cNvSpPr>
          <p:nvPr>
            <p:ph type="dt" sz="half" idx="10"/>
          </p:nvPr>
        </p:nvSpPr>
        <p:spPr/>
        <p:txBody>
          <a:bodyPr/>
          <a:lstStyle/>
          <a:p>
            <a:fld id="{807330A9-FEE6-440E-BCB9-281CD7081E5A}" type="datetime1">
              <a:rPr lang="en-GB" smtClean="0"/>
              <a:t>15/03/2024</a:t>
            </a:fld>
            <a:endParaRPr lang="en-GB"/>
          </a:p>
        </p:txBody>
      </p:sp>
      <p:sp>
        <p:nvSpPr>
          <p:cNvPr id="5" name="Footer Placeholder 4">
            <a:extLst>
              <a:ext uri="{FF2B5EF4-FFF2-40B4-BE49-F238E27FC236}">
                <a16:creationId xmlns:a16="http://schemas.microsoft.com/office/drawing/2014/main" id="{DCF12422-8C3E-4231-8801-41B8DF755A19}"/>
              </a:ext>
            </a:extLst>
          </p:cNvPr>
          <p:cNvSpPr>
            <a:spLocks noGrp="1"/>
          </p:cNvSpPr>
          <p:nvPr>
            <p:ph type="ftr" sz="quarter" idx="11"/>
          </p:nvPr>
        </p:nvSpPr>
        <p:spPr/>
        <p:txBody>
          <a:bodyPr/>
          <a:lstStyle/>
          <a:p>
            <a:r>
              <a:rPr lang="en-US"/>
              <a:t>COPIUS – Introduction to Mari – Chapter 30</a:t>
            </a:r>
            <a:endParaRPr lang="en-GB"/>
          </a:p>
        </p:txBody>
      </p:sp>
      <p:sp>
        <p:nvSpPr>
          <p:cNvPr id="6" name="Slide Number Placeholder 5">
            <a:extLst>
              <a:ext uri="{FF2B5EF4-FFF2-40B4-BE49-F238E27FC236}">
                <a16:creationId xmlns:a16="http://schemas.microsoft.com/office/drawing/2014/main" id="{704442FB-6F2B-4C8D-812E-B40CE766DB55}"/>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218261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946E-1E63-4590-AE35-F1AFD9CEA1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7FB923-02AE-4F5C-A287-E435DFC8A8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370034-292F-4004-A07F-116FA9E576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E3F44D-2C60-4C15-8E1A-5F7DC3CAED6F}"/>
              </a:ext>
            </a:extLst>
          </p:cNvPr>
          <p:cNvSpPr>
            <a:spLocks noGrp="1"/>
          </p:cNvSpPr>
          <p:nvPr>
            <p:ph type="dt" sz="half" idx="10"/>
          </p:nvPr>
        </p:nvSpPr>
        <p:spPr/>
        <p:txBody>
          <a:bodyPr/>
          <a:lstStyle/>
          <a:p>
            <a:fld id="{EFCA9ACA-58DF-403B-ABCC-D2AA41B1A0A8}" type="datetime1">
              <a:rPr lang="en-GB" smtClean="0"/>
              <a:t>15/03/2024</a:t>
            </a:fld>
            <a:endParaRPr lang="en-GB"/>
          </a:p>
        </p:txBody>
      </p:sp>
      <p:sp>
        <p:nvSpPr>
          <p:cNvPr id="6" name="Footer Placeholder 5">
            <a:extLst>
              <a:ext uri="{FF2B5EF4-FFF2-40B4-BE49-F238E27FC236}">
                <a16:creationId xmlns:a16="http://schemas.microsoft.com/office/drawing/2014/main" id="{E1936E03-E9F9-4D60-92D3-97EE92472036}"/>
              </a:ext>
            </a:extLst>
          </p:cNvPr>
          <p:cNvSpPr>
            <a:spLocks noGrp="1"/>
          </p:cNvSpPr>
          <p:nvPr>
            <p:ph type="ftr" sz="quarter" idx="11"/>
          </p:nvPr>
        </p:nvSpPr>
        <p:spPr/>
        <p:txBody>
          <a:bodyPr/>
          <a:lstStyle/>
          <a:p>
            <a:r>
              <a:rPr lang="en-US"/>
              <a:t>COPIUS – Introduction to Mari – Chapter 30</a:t>
            </a:r>
            <a:endParaRPr lang="en-GB"/>
          </a:p>
        </p:txBody>
      </p:sp>
      <p:sp>
        <p:nvSpPr>
          <p:cNvPr id="7" name="Slide Number Placeholder 6">
            <a:extLst>
              <a:ext uri="{FF2B5EF4-FFF2-40B4-BE49-F238E27FC236}">
                <a16:creationId xmlns:a16="http://schemas.microsoft.com/office/drawing/2014/main" id="{811C9922-BD91-46F9-B7AD-7D1B022D8020}"/>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9499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8392-569D-45E8-833B-D169BCD9FF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B84A8A-04A6-4DC8-99A1-A72718CE4F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253FF3-34B6-4D15-B249-C6DCFE84BF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CF483E-5DC9-4CD5-B16E-6F918A764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69130E-620F-41B4-B8E8-BC51748F9D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930387-B2E5-47C4-9D92-45019A8C3F37}"/>
              </a:ext>
            </a:extLst>
          </p:cNvPr>
          <p:cNvSpPr>
            <a:spLocks noGrp="1"/>
          </p:cNvSpPr>
          <p:nvPr>
            <p:ph type="dt" sz="half" idx="10"/>
          </p:nvPr>
        </p:nvSpPr>
        <p:spPr/>
        <p:txBody>
          <a:bodyPr/>
          <a:lstStyle/>
          <a:p>
            <a:fld id="{C1035130-B3F8-48F5-B555-9A587C093AE6}" type="datetime1">
              <a:rPr lang="en-GB" smtClean="0"/>
              <a:t>15/03/2024</a:t>
            </a:fld>
            <a:endParaRPr lang="en-GB"/>
          </a:p>
        </p:txBody>
      </p:sp>
      <p:sp>
        <p:nvSpPr>
          <p:cNvPr id="8" name="Footer Placeholder 7">
            <a:extLst>
              <a:ext uri="{FF2B5EF4-FFF2-40B4-BE49-F238E27FC236}">
                <a16:creationId xmlns:a16="http://schemas.microsoft.com/office/drawing/2014/main" id="{CD3992ED-62E2-45C7-AB6D-68786D2D92E4}"/>
              </a:ext>
            </a:extLst>
          </p:cNvPr>
          <p:cNvSpPr>
            <a:spLocks noGrp="1"/>
          </p:cNvSpPr>
          <p:nvPr>
            <p:ph type="ftr" sz="quarter" idx="11"/>
          </p:nvPr>
        </p:nvSpPr>
        <p:spPr/>
        <p:txBody>
          <a:bodyPr/>
          <a:lstStyle/>
          <a:p>
            <a:r>
              <a:rPr lang="en-US"/>
              <a:t>COPIUS – Introduction to Mari – Chapter 30</a:t>
            </a:r>
            <a:endParaRPr lang="en-GB"/>
          </a:p>
        </p:txBody>
      </p:sp>
      <p:sp>
        <p:nvSpPr>
          <p:cNvPr id="9" name="Slide Number Placeholder 8">
            <a:extLst>
              <a:ext uri="{FF2B5EF4-FFF2-40B4-BE49-F238E27FC236}">
                <a16:creationId xmlns:a16="http://schemas.microsoft.com/office/drawing/2014/main" id="{09C60CBB-0890-41FE-8E11-AD4B96FF510A}"/>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67569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01F1-86AD-4C76-89C3-C63C8A61C6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8D4856-87D3-4AE9-A721-5DB6B9A77031}"/>
              </a:ext>
            </a:extLst>
          </p:cNvPr>
          <p:cNvSpPr>
            <a:spLocks noGrp="1"/>
          </p:cNvSpPr>
          <p:nvPr>
            <p:ph type="dt" sz="half" idx="10"/>
          </p:nvPr>
        </p:nvSpPr>
        <p:spPr/>
        <p:txBody>
          <a:bodyPr/>
          <a:lstStyle/>
          <a:p>
            <a:fld id="{42FD388C-70DC-45B1-A1FB-FDEDE0368CF6}" type="datetime1">
              <a:rPr lang="en-GB" smtClean="0"/>
              <a:t>15/03/2024</a:t>
            </a:fld>
            <a:endParaRPr lang="en-GB"/>
          </a:p>
        </p:txBody>
      </p:sp>
      <p:sp>
        <p:nvSpPr>
          <p:cNvPr id="4" name="Footer Placeholder 3">
            <a:extLst>
              <a:ext uri="{FF2B5EF4-FFF2-40B4-BE49-F238E27FC236}">
                <a16:creationId xmlns:a16="http://schemas.microsoft.com/office/drawing/2014/main" id="{904B2289-090E-43D9-B3A8-73AE88684400}"/>
              </a:ext>
            </a:extLst>
          </p:cNvPr>
          <p:cNvSpPr>
            <a:spLocks noGrp="1"/>
          </p:cNvSpPr>
          <p:nvPr>
            <p:ph type="ftr" sz="quarter" idx="11"/>
          </p:nvPr>
        </p:nvSpPr>
        <p:spPr/>
        <p:txBody>
          <a:bodyPr/>
          <a:lstStyle/>
          <a:p>
            <a:r>
              <a:rPr lang="en-US"/>
              <a:t>COPIUS – Introduction to Mari – Chapter 30</a:t>
            </a:r>
            <a:endParaRPr lang="en-GB"/>
          </a:p>
        </p:txBody>
      </p:sp>
      <p:sp>
        <p:nvSpPr>
          <p:cNvPr id="5" name="Slide Number Placeholder 4">
            <a:extLst>
              <a:ext uri="{FF2B5EF4-FFF2-40B4-BE49-F238E27FC236}">
                <a16:creationId xmlns:a16="http://schemas.microsoft.com/office/drawing/2014/main" id="{A4B35E27-7AB3-4F30-94A8-18AFF6F3F2B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74811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D009C-D9D1-4437-806D-41E3FED9A9FC}"/>
              </a:ext>
            </a:extLst>
          </p:cNvPr>
          <p:cNvSpPr>
            <a:spLocks noGrp="1"/>
          </p:cNvSpPr>
          <p:nvPr>
            <p:ph type="dt" sz="half" idx="10"/>
          </p:nvPr>
        </p:nvSpPr>
        <p:spPr/>
        <p:txBody>
          <a:bodyPr/>
          <a:lstStyle/>
          <a:p>
            <a:fld id="{93747D9C-63EC-42C7-911F-E0799C906E1A}" type="datetime1">
              <a:rPr lang="en-GB" smtClean="0"/>
              <a:t>15/03/2024</a:t>
            </a:fld>
            <a:endParaRPr lang="en-GB"/>
          </a:p>
        </p:txBody>
      </p:sp>
      <p:sp>
        <p:nvSpPr>
          <p:cNvPr id="3" name="Footer Placeholder 2">
            <a:extLst>
              <a:ext uri="{FF2B5EF4-FFF2-40B4-BE49-F238E27FC236}">
                <a16:creationId xmlns:a16="http://schemas.microsoft.com/office/drawing/2014/main" id="{2C31DE19-FA50-4548-989C-F94C327821B1}"/>
              </a:ext>
            </a:extLst>
          </p:cNvPr>
          <p:cNvSpPr>
            <a:spLocks noGrp="1"/>
          </p:cNvSpPr>
          <p:nvPr>
            <p:ph type="ftr" sz="quarter" idx="11"/>
          </p:nvPr>
        </p:nvSpPr>
        <p:spPr/>
        <p:txBody>
          <a:bodyPr/>
          <a:lstStyle/>
          <a:p>
            <a:r>
              <a:rPr lang="en-US"/>
              <a:t>COPIUS – Introduction to Mari – Chapter 30</a:t>
            </a:r>
            <a:endParaRPr lang="en-GB"/>
          </a:p>
        </p:txBody>
      </p:sp>
      <p:sp>
        <p:nvSpPr>
          <p:cNvPr id="4" name="Slide Number Placeholder 3">
            <a:extLst>
              <a:ext uri="{FF2B5EF4-FFF2-40B4-BE49-F238E27FC236}">
                <a16:creationId xmlns:a16="http://schemas.microsoft.com/office/drawing/2014/main" id="{02618F09-F01D-4E86-A94C-DAA3D722A252}"/>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2577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17DC-85D9-4A14-8713-9B72C8C98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C0C8A2-9FBC-4A89-A782-CBFC432ED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3999C9-56C7-41C4-B7AF-EAFA5CADB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78944D-2EEE-4109-AF0E-7E57EC796526}"/>
              </a:ext>
            </a:extLst>
          </p:cNvPr>
          <p:cNvSpPr>
            <a:spLocks noGrp="1"/>
          </p:cNvSpPr>
          <p:nvPr>
            <p:ph type="dt" sz="half" idx="10"/>
          </p:nvPr>
        </p:nvSpPr>
        <p:spPr/>
        <p:txBody>
          <a:bodyPr/>
          <a:lstStyle/>
          <a:p>
            <a:fld id="{7D14ED64-DB34-45FE-B391-DFF9B69F2C5A}" type="datetime1">
              <a:rPr lang="en-GB" smtClean="0"/>
              <a:t>15/03/2024</a:t>
            </a:fld>
            <a:endParaRPr lang="en-GB"/>
          </a:p>
        </p:txBody>
      </p:sp>
      <p:sp>
        <p:nvSpPr>
          <p:cNvPr id="6" name="Footer Placeholder 5">
            <a:extLst>
              <a:ext uri="{FF2B5EF4-FFF2-40B4-BE49-F238E27FC236}">
                <a16:creationId xmlns:a16="http://schemas.microsoft.com/office/drawing/2014/main" id="{1E77FFED-CC37-411E-A1B5-18B70B4E952D}"/>
              </a:ext>
            </a:extLst>
          </p:cNvPr>
          <p:cNvSpPr>
            <a:spLocks noGrp="1"/>
          </p:cNvSpPr>
          <p:nvPr>
            <p:ph type="ftr" sz="quarter" idx="11"/>
          </p:nvPr>
        </p:nvSpPr>
        <p:spPr/>
        <p:txBody>
          <a:bodyPr/>
          <a:lstStyle/>
          <a:p>
            <a:r>
              <a:rPr lang="en-US"/>
              <a:t>COPIUS – Introduction to Mari – Chapter 30</a:t>
            </a:r>
            <a:endParaRPr lang="en-GB"/>
          </a:p>
        </p:txBody>
      </p:sp>
      <p:sp>
        <p:nvSpPr>
          <p:cNvPr id="7" name="Slide Number Placeholder 6">
            <a:extLst>
              <a:ext uri="{FF2B5EF4-FFF2-40B4-BE49-F238E27FC236}">
                <a16:creationId xmlns:a16="http://schemas.microsoft.com/office/drawing/2014/main" id="{A838A3BB-965A-46FF-A329-1D2B0B4FEE59}"/>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368907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8FD94-ACB7-4A49-9603-8BD0CCA068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E4C62A-EA8F-4123-9DE4-E9A03B9E1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F401E9-0707-4604-8B12-4CE7EBD2C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F6254B-DB25-43C2-B5A5-EC1F9D033E10}"/>
              </a:ext>
            </a:extLst>
          </p:cNvPr>
          <p:cNvSpPr>
            <a:spLocks noGrp="1"/>
          </p:cNvSpPr>
          <p:nvPr>
            <p:ph type="dt" sz="half" idx="10"/>
          </p:nvPr>
        </p:nvSpPr>
        <p:spPr/>
        <p:txBody>
          <a:bodyPr/>
          <a:lstStyle/>
          <a:p>
            <a:fld id="{BBB03119-FC8B-4005-99DB-AB009814203B}" type="datetime1">
              <a:rPr lang="en-GB" smtClean="0"/>
              <a:t>15/03/2024</a:t>
            </a:fld>
            <a:endParaRPr lang="en-GB"/>
          </a:p>
        </p:txBody>
      </p:sp>
      <p:sp>
        <p:nvSpPr>
          <p:cNvPr id="6" name="Footer Placeholder 5">
            <a:extLst>
              <a:ext uri="{FF2B5EF4-FFF2-40B4-BE49-F238E27FC236}">
                <a16:creationId xmlns:a16="http://schemas.microsoft.com/office/drawing/2014/main" id="{3A787193-11ED-4A8D-AF7E-28FC8495E9F0}"/>
              </a:ext>
            </a:extLst>
          </p:cNvPr>
          <p:cNvSpPr>
            <a:spLocks noGrp="1"/>
          </p:cNvSpPr>
          <p:nvPr>
            <p:ph type="ftr" sz="quarter" idx="11"/>
          </p:nvPr>
        </p:nvSpPr>
        <p:spPr/>
        <p:txBody>
          <a:bodyPr/>
          <a:lstStyle/>
          <a:p>
            <a:r>
              <a:rPr lang="en-US"/>
              <a:t>COPIUS – Introduction to Mari – Chapter 30</a:t>
            </a:r>
            <a:endParaRPr lang="en-GB"/>
          </a:p>
        </p:txBody>
      </p:sp>
      <p:sp>
        <p:nvSpPr>
          <p:cNvPr id="7" name="Slide Number Placeholder 6">
            <a:extLst>
              <a:ext uri="{FF2B5EF4-FFF2-40B4-BE49-F238E27FC236}">
                <a16:creationId xmlns:a16="http://schemas.microsoft.com/office/drawing/2014/main" id="{6E0E1AC3-3587-4FB1-96FB-61B1B2C9A5D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818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5E0FB7-33D4-4897-9336-E5283AE7D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155A76-1521-40A0-8514-D2B9C43DA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1D2B2-764A-4887-BA21-8AFF87E46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5D235E-1A30-4BEA-B7D4-0132C88D3E67}" type="datetime1">
              <a:rPr lang="en-GB" smtClean="0"/>
              <a:t>15/03/2024</a:t>
            </a:fld>
            <a:endParaRPr lang="en-GB"/>
          </a:p>
        </p:txBody>
      </p:sp>
      <p:sp>
        <p:nvSpPr>
          <p:cNvPr id="5" name="Footer Placeholder 4">
            <a:extLst>
              <a:ext uri="{FF2B5EF4-FFF2-40B4-BE49-F238E27FC236}">
                <a16:creationId xmlns:a16="http://schemas.microsoft.com/office/drawing/2014/main" id="{52F4DFD8-A7BC-40B6-A90A-E037CE5FD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COPIUS – Introduction to Mari – Chapter 30</a:t>
            </a:r>
            <a:endParaRPr lang="en-GB"/>
          </a:p>
        </p:txBody>
      </p:sp>
      <p:sp>
        <p:nvSpPr>
          <p:cNvPr id="6" name="Slide Number Placeholder 5">
            <a:extLst>
              <a:ext uri="{FF2B5EF4-FFF2-40B4-BE49-F238E27FC236}">
                <a16:creationId xmlns:a16="http://schemas.microsoft.com/office/drawing/2014/main" id="{DE02E153-8E61-4996-AE9F-CC2AB7158E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DE2CD-379D-4002-80ED-F7724F598CF3}" type="slidenum">
              <a:rPr lang="en-GB" smtClean="0"/>
              <a:t>‹#›</a:t>
            </a:fld>
            <a:endParaRPr lang="en-GB"/>
          </a:p>
        </p:txBody>
      </p:sp>
    </p:spTree>
    <p:extLst>
      <p:ext uri="{BB962C8B-B14F-4D97-AF65-F5344CB8AC3E}">
        <p14:creationId xmlns:p14="http://schemas.microsoft.com/office/powerpoint/2010/main" val="178230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pius.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hyperlink" Target="mailto:jeremy.moss.bradley@univie.ac.a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D6642-CB5A-472C-894F-0C023C9AA119}"/>
              </a:ext>
            </a:extLst>
          </p:cNvPr>
          <p:cNvSpPr>
            <a:spLocks noGrp="1"/>
          </p:cNvSpPr>
          <p:nvPr>
            <p:ph type="ctrTitle"/>
          </p:nvPr>
        </p:nvSpPr>
        <p:spPr>
          <a:xfrm>
            <a:off x="1524000" y="1122364"/>
            <a:ext cx="9144000" cy="1570037"/>
          </a:xfrm>
        </p:spPr>
        <p:txBody>
          <a:bodyPr>
            <a:normAutofit/>
          </a:bodyPr>
          <a:lstStyle/>
          <a:p>
            <a:r>
              <a:rPr lang="en-GB" sz="6600" dirty="0"/>
              <a:t>Chapter 30</a:t>
            </a:r>
            <a:endParaRPr lang="en-IE" dirty="0"/>
          </a:p>
        </p:txBody>
      </p:sp>
      <p:sp>
        <p:nvSpPr>
          <p:cNvPr id="3" name="Subtitle 2">
            <a:extLst>
              <a:ext uri="{FF2B5EF4-FFF2-40B4-BE49-F238E27FC236}">
                <a16:creationId xmlns:a16="http://schemas.microsoft.com/office/drawing/2014/main" id="{CAA2A7D3-AEDF-4FE1-AAD9-C56674E429F5}"/>
              </a:ext>
            </a:extLst>
          </p:cNvPr>
          <p:cNvSpPr>
            <a:spLocks noGrp="1"/>
          </p:cNvSpPr>
          <p:nvPr>
            <p:ph type="subTitle" idx="1"/>
          </p:nvPr>
        </p:nvSpPr>
        <p:spPr>
          <a:xfrm>
            <a:off x="1641764" y="2959267"/>
            <a:ext cx="8842663" cy="1655763"/>
          </a:xfrm>
        </p:spPr>
        <p:style>
          <a:lnRef idx="2">
            <a:schemeClr val="dk1"/>
          </a:lnRef>
          <a:fillRef idx="1">
            <a:schemeClr val="lt1"/>
          </a:fillRef>
          <a:effectRef idx="0">
            <a:schemeClr val="dk1"/>
          </a:effectRef>
          <a:fontRef idx="minor">
            <a:schemeClr val="dk1"/>
          </a:fontRef>
        </p:style>
        <p:txBody>
          <a:bodyPr anchor="ctr">
            <a:normAutofit/>
          </a:bodyPr>
          <a:lstStyle/>
          <a:p>
            <a:r>
              <a:rPr lang="en-GB" dirty="0"/>
              <a:t>Community of Practice in Uralic Studies (COPIUS), </a:t>
            </a:r>
            <a:r>
              <a:rPr lang="en-GB" dirty="0">
                <a:hlinkClick r:id="rId3"/>
              </a:rPr>
              <a:t>www.copius.eu</a:t>
            </a:r>
            <a:endParaRPr lang="en-GB" dirty="0"/>
          </a:p>
          <a:p>
            <a:r>
              <a:rPr lang="en-GB" dirty="0"/>
              <a:t>Introduction to Mari</a:t>
            </a:r>
          </a:p>
          <a:p>
            <a:r>
              <a:rPr lang="en-GB" dirty="0"/>
              <a:t>Jeremy Bradley, </a:t>
            </a:r>
            <a:r>
              <a:rPr lang="en-GB" dirty="0">
                <a:hlinkClick r:id="rId4"/>
              </a:rPr>
              <a:t>jeremy.moss.bradley@univie.ac.at</a:t>
            </a:r>
            <a:endParaRPr lang="en-GB" dirty="0"/>
          </a:p>
          <a:p>
            <a:r>
              <a:rPr lang="en-IE" sz="1100" dirty="0">
                <a:solidFill>
                  <a:schemeClr val="bg1">
                    <a:lumMod val="75000"/>
                  </a:schemeClr>
                </a:solidFill>
              </a:rPr>
              <a:t>Last updated 30 November 2021 </a:t>
            </a:r>
          </a:p>
        </p:txBody>
      </p:sp>
      <p:pic>
        <p:nvPicPr>
          <p:cNvPr id="9" name="Picture 8">
            <a:extLst>
              <a:ext uri="{FF2B5EF4-FFF2-40B4-BE49-F238E27FC236}">
                <a16:creationId xmlns:a16="http://schemas.microsoft.com/office/drawing/2014/main" id="{6B715EE5-1A81-4817-9B4D-604B8D5F86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21006" y="4028069"/>
            <a:ext cx="563421" cy="563421"/>
          </a:xfrm>
          <a:prstGeom prst="rect">
            <a:avLst/>
          </a:prstGeom>
        </p:spPr>
      </p:pic>
      <p:pic>
        <p:nvPicPr>
          <p:cNvPr id="13" name="Picture 12" descr="Macintosh HD:Users:rogierblokland:Desktop:2_COPIUS:1_Final report:LOGOS:EN.pdf">
            <a:extLst>
              <a:ext uri="{FF2B5EF4-FFF2-40B4-BE49-F238E27FC236}">
                <a16:creationId xmlns:a16="http://schemas.microsoft.com/office/drawing/2014/main" id="{5BA0FAE6-8659-43D0-ACF9-7A1E38F0945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688025" y="5950698"/>
            <a:ext cx="3300731" cy="719455"/>
          </a:xfrm>
          <a:prstGeom prst="rect">
            <a:avLst/>
          </a:prstGeom>
          <a:noFill/>
          <a:ln>
            <a:noFill/>
          </a:ln>
        </p:spPr>
      </p:pic>
      <p:sp>
        <p:nvSpPr>
          <p:cNvPr id="5" name="Slide Number Placeholder 4">
            <a:extLst>
              <a:ext uri="{FF2B5EF4-FFF2-40B4-BE49-F238E27FC236}">
                <a16:creationId xmlns:a16="http://schemas.microsoft.com/office/drawing/2014/main" id="{1E544A5D-ECEF-4A3D-9F7E-17820EBF8061}"/>
              </a:ext>
            </a:extLst>
          </p:cNvPr>
          <p:cNvSpPr>
            <a:spLocks noGrp="1"/>
          </p:cNvSpPr>
          <p:nvPr>
            <p:ph type="sldNum" idx="12"/>
          </p:nvPr>
        </p:nvSpPr>
        <p:spPr/>
        <p:txBody>
          <a:bodyPr/>
          <a:lstStyle/>
          <a:p>
            <a:fld id="{00000000-1234-1234-1234-123412341234}" type="slidenum">
              <a:rPr lang="en" smtClean="0"/>
              <a:pPr/>
              <a:t>1</a:t>
            </a:fld>
            <a:endParaRPr lang="en"/>
          </a:p>
        </p:txBody>
      </p:sp>
    </p:spTree>
    <p:extLst>
      <p:ext uri="{BB962C8B-B14F-4D97-AF65-F5344CB8AC3E}">
        <p14:creationId xmlns:p14="http://schemas.microsoft.com/office/powerpoint/2010/main" val="143600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10</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3349968405"/>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lvl="0" indent="0" algn="ctr" defTabSz="914400" rtl="0" eaLnBrk="1" fontAlgn="auto" latinLnBrk="0" hangingPunct="1">
                        <a:lnSpc>
                          <a:spcPct val="100000"/>
                        </a:lnSpc>
                        <a:spcBef>
                          <a:spcPts val="0"/>
                        </a:spcBef>
                        <a:spcAft>
                          <a:spcPts val="0"/>
                        </a:spcAft>
                        <a:buClrTx/>
                        <a:buSzTx/>
                        <a:buFontTx/>
                        <a:buNone/>
                        <a:tabLst/>
                        <a:defRPr/>
                      </a:pPr>
                      <a:r>
                        <a:rPr lang="en-US" sz="2400" b="1" dirty="0">
                          <a:effectLst/>
                          <a:latin typeface="Calibri" panose="020F0502020204030204" pitchFamily="34" charset="0"/>
                          <a:ea typeface="PMingLiU" panose="02020500000000000000" pitchFamily="18" charset="-120"/>
                          <a:cs typeface="Lucida Grande"/>
                        </a:rPr>
                        <a:t>Comp. Past I</a:t>
                      </a:r>
                      <a:endParaRPr lang="en-GB" sz="2400" dirty="0">
                        <a:effectLst/>
                        <a:latin typeface="Calibri" panose="020F0502020204030204" pitchFamily="34" charset="0"/>
                        <a:ea typeface="PMingLiU" panose="02020500000000000000" pitchFamily="18" charset="-120"/>
                        <a:cs typeface="Lucida Grande"/>
                      </a:endParaRPr>
                    </a:p>
                    <a:p>
                      <a:pPr marL="71755" marR="71755" algn="ctr">
                        <a:spcAft>
                          <a:spcPts val="0"/>
                        </a:spcAft>
                      </a:pP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м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ом тол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м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ом в</a:t>
                      </a:r>
                      <a:r>
                        <a:rPr lang="en-US" sz="2000" b="1">
                          <a:effectLst/>
                          <a:latin typeface="Calibri" panose="020F0502020204030204" pitchFamily="34" charset="0"/>
                          <a:ea typeface="PMingLiU" panose="02020500000000000000" pitchFamily="18" charset="-120"/>
                          <a:cs typeface="Lucida Grande"/>
                        </a:rPr>
                        <a:t>у</a:t>
                      </a:r>
                      <a:r>
                        <a:rPr lang="en-US" sz="2000">
                          <a:effectLst/>
                          <a:latin typeface="Calibri" panose="020F0502020204030204" pitchFamily="34" charset="0"/>
                          <a:ea typeface="PMingLiU" panose="02020500000000000000" pitchFamily="18" charset="-120"/>
                          <a:cs typeface="Lucida Grande"/>
                        </a:rPr>
                        <a:t>чо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от тол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от в</a:t>
                      </a:r>
                      <a:r>
                        <a:rPr lang="en-US" sz="2000" b="1">
                          <a:effectLst/>
                          <a:latin typeface="Calibri" panose="020F0502020204030204" pitchFamily="34" charset="0"/>
                          <a:ea typeface="PMingLiU" panose="02020500000000000000" pitchFamily="18" charset="-120"/>
                          <a:cs typeface="Lucida Grande"/>
                        </a:rPr>
                        <a:t>у</a:t>
                      </a:r>
                      <a:r>
                        <a:rPr lang="en-US" sz="2000">
                          <a:effectLst/>
                          <a:latin typeface="Calibri" panose="020F0502020204030204" pitchFamily="34" charset="0"/>
                          <a:ea typeface="PMingLiU" panose="02020500000000000000" pitchFamily="18" charset="-120"/>
                          <a:cs typeface="Lucida Grande"/>
                        </a:rPr>
                        <a:t>чо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ш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ог</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ш </a:t>
                      </a:r>
                      <a:r>
                        <a:rPr lang="en-US" sz="2000">
                          <a:effectLst/>
                          <a:latin typeface="Cambria Math" panose="02040503050406030204" pitchFamily="18" charset="0"/>
                          <a:ea typeface="PMingLiU" panose="02020500000000000000" pitchFamily="18" charset="-120"/>
                          <a:cs typeface="Cambria Math" panose="02040503050406030204" pitchFamily="18" charset="0"/>
                        </a:rPr>
                        <a:t>∼ </a:t>
                      </a:r>
                      <a:r>
                        <a:rPr lang="en-US" sz="2000">
                          <a:effectLst/>
                          <a:latin typeface="Calibri" panose="020F0502020204030204" pitchFamily="34" charset="0"/>
                          <a:ea typeface="PMingLiU" panose="02020500000000000000" pitchFamily="18" charset="-120"/>
                          <a:cs typeface="Lucida Grande"/>
                        </a:rPr>
                        <a:t>ок тол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ог</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ш </a:t>
                      </a:r>
                      <a:r>
                        <a:rPr lang="en-US" sz="2000">
                          <a:effectLst/>
                          <a:latin typeface="Cambria Math" panose="02040503050406030204" pitchFamily="18" charset="0"/>
                          <a:ea typeface="PMingLiU" panose="02020500000000000000" pitchFamily="18" charset="-120"/>
                          <a:cs typeface="Cambria Math" panose="02040503050406030204" pitchFamily="18" charset="0"/>
                        </a:rPr>
                        <a:t>∼ </a:t>
                      </a:r>
                      <a:r>
                        <a:rPr lang="en-US" sz="2000">
                          <a:effectLst/>
                          <a:latin typeface="Calibri" panose="020F0502020204030204" pitchFamily="34" charset="0"/>
                          <a:ea typeface="PMingLiU" panose="02020500000000000000" pitchFamily="18" charset="-120"/>
                          <a:cs typeface="Lucida Grande"/>
                        </a:rPr>
                        <a:t>ок в</a:t>
                      </a:r>
                      <a:r>
                        <a:rPr lang="en-US" sz="2000" b="1">
                          <a:effectLst/>
                          <a:latin typeface="Calibri" panose="020F0502020204030204" pitchFamily="34" charset="0"/>
                          <a:ea typeface="PMingLiU" panose="02020500000000000000" pitchFamily="18" charset="-120"/>
                          <a:cs typeface="Lucida Grande"/>
                        </a:rPr>
                        <a:t>у</a:t>
                      </a:r>
                      <a:r>
                        <a:rPr lang="en-US" sz="2000">
                          <a:effectLst/>
                          <a:latin typeface="Calibri" panose="020F0502020204030204" pitchFamily="34" charset="0"/>
                          <a:ea typeface="PMingLiU" panose="02020500000000000000" pitchFamily="18" charset="-120"/>
                          <a:cs typeface="Lucida Grande"/>
                        </a:rPr>
                        <a:t>чо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толын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о(гы)н</a:t>
                      </a:r>
                      <a:r>
                        <a:rPr lang="en-US" sz="2000" b="1">
                          <a:effectLst/>
                          <a:latin typeface="Calibri" panose="020F0502020204030204" pitchFamily="34" charset="0"/>
                          <a:ea typeface="PMingLiU" panose="02020500000000000000" pitchFamily="18" charset="-120"/>
                          <a:cs typeface="Lucida Grande"/>
                        </a:rPr>
                        <a:t>а </a:t>
                      </a:r>
                      <a:r>
                        <a:rPr lang="en-US" sz="2000">
                          <a:effectLst/>
                          <a:latin typeface="Calibri" panose="020F0502020204030204" pitchFamily="34" charset="0"/>
                          <a:ea typeface="PMingLiU" panose="02020500000000000000" pitchFamily="18" charset="-120"/>
                          <a:cs typeface="Lucida Grande"/>
                        </a:rPr>
                        <a:t>тол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вучен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о(гы)н</a:t>
                      </a:r>
                      <a:r>
                        <a:rPr lang="en-US" sz="2000" b="1">
                          <a:effectLst/>
                          <a:latin typeface="Calibri" panose="020F0502020204030204" pitchFamily="34" charset="0"/>
                          <a:ea typeface="PMingLiU" panose="02020500000000000000" pitchFamily="18" charset="-120"/>
                          <a:cs typeface="Lucida Grande"/>
                        </a:rPr>
                        <a:t>а </a:t>
                      </a:r>
                      <a:r>
                        <a:rPr lang="en-US" sz="2000">
                          <a:effectLst/>
                          <a:latin typeface="Calibri" panose="020F0502020204030204" pitchFamily="34" charset="0"/>
                          <a:ea typeface="PMingLiU" panose="02020500000000000000" pitchFamily="18" charset="-120"/>
                          <a:cs typeface="Lucida Grande"/>
                        </a:rPr>
                        <a:t>в</a:t>
                      </a:r>
                      <a:r>
                        <a:rPr lang="en-US" sz="2000" b="1">
                          <a:effectLst/>
                          <a:latin typeface="Calibri" panose="020F0502020204030204" pitchFamily="34" charset="0"/>
                          <a:ea typeface="PMingLiU" panose="02020500000000000000" pitchFamily="18" charset="-120"/>
                          <a:cs typeface="Lucida Grande"/>
                        </a:rPr>
                        <a:t>у</a:t>
                      </a:r>
                      <a:r>
                        <a:rPr lang="en-US" sz="2000">
                          <a:effectLst/>
                          <a:latin typeface="Calibri" panose="020F0502020204030204" pitchFamily="34" charset="0"/>
                          <a:ea typeface="PMingLiU" panose="02020500000000000000" pitchFamily="18" charset="-120"/>
                          <a:cs typeface="Lucida Grande"/>
                        </a:rPr>
                        <a:t>чо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толыд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о(гы)д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тол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вучед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о(гы)д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в</a:t>
                      </a:r>
                      <a:r>
                        <a:rPr lang="en-US" sz="2000" b="1">
                          <a:effectLst/>
                          <a:latin typeface="Calibri" panose="020F0502020204030204" pitchFamily="34" charset="0"/>
                          <a:ea typeface="PMingLiU" panose="02020500000000000000" pitchFamily="18" charset="-120"/>
                          <a:cs typeface="Lucida Grande"/>
                        </a:rPr>
                        <a:t>у</a:t>
                      </a:r>
                      <a:r>
                        <a:rPr lang="en-US" sz="2000">
                          <a:effectLst/>
                          <a:latin typeface="Calibri" panose="020F0502020204030204" pitchFamily="34" charset="0"/>
                          <a:ea typeface="PMingLiU" panose="02020500000000000000" pitchFamily="18" charset="-120"/>
                          <a:cs typeface="Lucida Grande"/>
                        </a:rPr>
                        <a:t>чо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гыт тол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
        <p:nvSpPr>
          <p:cNvPr id="35" name="Rectangle 34">
            <a:extLst>
              <a:ext uri="{FF2B5EF4-FFF2-40B4-BE49-F238E27FC236}">
                <a16:creationId xmlns:a16="http://schemas.microsoft.com/office/drawing/2014/main" id="{142E8E4D-3FF3-45E6-AAB9-30CD9749040B}"/>
              </a:ext>
            </a:extLst>
          </p:cNvPr>
          <p:cNvSpPr/>
          <p:nvPr/>
        </p:nvSpPr>
        <p:spPr>
          <a:xfrm>
            <a:off x="1816099" y="2940051"/>
            <a:ext cx="22225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FF67A62D-FC42-476B-A1EB-E3FD9944FD49}"/>
              </a:ext>
            </a:extLst>
          </p:cNvPr>
          <p:cNvSpPr/>
          <p:nvPr/>
        </p:nvSpPr>
        <p:spPr>
          <a:xfrm>
            <a:off x="1797049" y="3317558"/>
            <a:ext cx="19050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781C8924-605A-4970-B7BC-5A3669A94272}"/>
              </a:ext>
            </a:extLst>
          </p:cNvPr>
          <p:cNvSpPr/>
          <p:nvPr/>
        </p:nvSpPr>
        <p:spPr>
          <a:xfrm>
            <a:off x="1828799" y="3675539"/>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E19ED700-0202-4926-A7A4-6F0EAA44F5D3}"/>
              </a:ext>
            </a:extLst>
          </p:cNvPr>
          <p:cNvSpPr/>
          <p:nvPr/>
        </p:nvSpPr>
        <p:spPr>
          <a:xfrm>
            <a:off x="1828799" y="4046858"/>
            <a:ext cx="22098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3D9F5761-88DB-49C9-8182-D9AA8B7E89E5}"/>
              </a:ext>
            </a:extLst>
          </p:cNvPr>
          <p:cNvSpPr/>
          <p:nvPr/>
        </p:nvSpPr>
        <p:spPr>
          <a:xfrm>
            <a:off x="1797049" y="4414200"/>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D6FAB2BB-C6C6-428B-A543-A2344009BC64}"/>
              </a:ext>
            </a:extLst>
          </p:cNvPr>
          <p:cNvSpPr/>
          <p:nvPr/>
        </p:nvSpPr>
        <p:spPr>
          <a:xfrm>
            <a:off x="1828799" y="4768847"/>
            <a:ext cx="18732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7C115D4B-5703-4B88-ABAC-F7047079F459}"/>
              </a:ext>
            </a:extLst>
          </p:cNvPr>
          <p:cNvSpPr/>
          <p:nvPr/>
        </p:nvSpPr>
        <p:spPr>
          <a:xfrm>
            <a:off x="4368799" y="2943388"/>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53D93344-17BA-4A52-9E49-B9BCCA439971}"/>
              </a:ext>
            </a:extLst>
          </p:cNvPr>
          <p:cNvSpPr/>
          <p:nvPr/>
        </p:nvSpPr>
        <p:spPr>
          <a:xfrm>
            <a:off x="4349749" y="3313275"/>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B1031F82-BABD-47E6-8E9D-8265030B4F81}"/>
              </a:ext>
            </a:extLst>
          </p:cNvPr>
          <p:cNvSpPr/>
          <p:nvPr/>
        </p:nvSpPr>
        <p:spPr>
          <a:xfrm>
            <a:off x="4381499" y="3678876"/>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CEC3B076-3E8A-4152-8B89-513B7642A48F}"/>
              </a:ext>
            </a:extLst>
          </p:cNvPr>
          <p:cNvSpPr/>
          <p:nvPr/>
        </p:nvSpPr>
        <p:spPr>
          <a:xfrm>
            <a:off x="4381499" y="4012721"/>
            <a:ext cx="2298701" cy="3040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418649CF-C799-46E1-A00F-497EA7924277}"/>
              </a:ext>
            </a:extLst>
          </p:cNvPr>
          <p:cNvSpPr/>
          <p:nvPr/>
        </p:nvSpPr>
        <p:spPr>
          <a:xfrm>
            <a:off x="4349749" y="4400392"/>
            <a:ext cx="2203451" cy="2624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80DC55C8-08F4-43A9-90EB-E58C4AB611EE}"/>
              </a:ext>
            </a:extLst>
          </p:cNvPr>
          <p:cNvSpPr/>
          <p:nvPr/>
        </p:nvSpPr>
        <p:spPr>
          <a:xfrm>
            <a:off x="4381499" y="4772184"/>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79706005-39B6-4C10-9ECE-7F6FB276A08B}"/>
              </a:ext>
            </a:extLst>
          </p:cNvPr>
          <p:cNvSpPr/>
          <p:nvPr/>
        </p:nvSpPr>
        <p:spPr>
          <a:xfrm>
            <a:off x="6880225" y="294227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E493C279-A99F-418C-ACDD-3668D6B0A2FC}"/>
              </a:ext>
            </a:extLst>
          </p:cNvPr>
          <p:cNvSpPr/>
          <p:nvPr/>
        </p:nvSpPr>
        <p:spPr>
          <a:xfrm>
            <a:off x="6861175" y="3312160"/>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76760098-74CE-460D-831F-52CCDE28A977}"/>
              </a:ext>
            </a:extLst>
          </p:cNvPr>
          <p:cNvSpPr/>
          <p:nvPr/>
        </p:nvSpPr>
        <p:spPr>
          <a:xfrm>
            <a:off x="6892925" y="3677761"/>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D064FF75-2F74-4EF9-BA66-E05D5A45BF7B}"/>
              </a:ext>
            </a:extLst>
          </p:cNvPr>
          <p:cNvSpPr/>
          <p:nvPr/>
        </p:nvSpPr>
        <p:spPr>
          <a:xfrm>
            <a:off x="6892925" y="404574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11268748-0B19-4B50-81F5-CCC8D46E5FEE}"/>
              </a:ext>
            </a:extLst>
          </p:cNvPr>
          <p:cNvSpPr/>
          <p:nvPr/>
        </p:nvSpPr>
        <p:spPr>
          <a:xfrm>
            <a:off x="6861175" y="4406897"/>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id="{D8BEC417-CA56-4C87-A58C-2978F02159DF}"/>
              </a:ext>
            </a:extLst>
          </p:cNvPr>
          <p:cNvSpPr/>
          <p:nvPr/>
        </p:nvSpPr>
        <p:spPr>
          <a:xfrm>
            <a:off x="6892925" y="4771069"/>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a:extLst>
              <a:ext uri="{FF2B5EF4-FFF2-40B4-BE49-F238E27FC236}">
                <a16:creationId xmlns:a16="http://schemas.microsoft.com/office/drawing/2014/main" id="{1BA89BE2-CAED-46AD-85C3-5F7D21684057}"/>
              </a:ext>
            </a:extLst>
          </p:cNvPr>
          <p:cNvSpPr/>
          <p:nvPr/>
        </p:nvSpPr>
        <p:spPr>
          <a:xfrm>
            <a:off x="9409113" y="2946401"/>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a:extLst>
              <a:ext uri="{FF2B5EF4-FFF2-40B4-BE49-F238E27FC236}">
                <a16:creationId xmlns:a16="http://schemas.microsoft.com/office/drawing/2014/main" id="{0DD20D34-A66B-4067-9ABA-8E616A54A2BF}"/>
              </a:ext>
            </a:extLst>
          </p:cNvPr>
          <p:cNvSpPr/>
          <p:nvPr/>
        </p:nvSpPr>
        <p:spPr>
          <a:xfrm>
            <a:off x="9390063" y="3317558"/>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A82DE8C0-55D9-4F73-AFB5-6EE96247D0B0}"/>
              </a:ext>
            </a:extLst>
          </p:cNvPr>
          <p:cNvSpPr/>
          <p:nvPr/>
        </p:nvSpPr>
        <p:spPr>
          <a:xfrm>
            <a:off x="9421813" y="3672364"/>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3CCD2656-42C2-4E22-9ABF-C28AD6654B3B}"/>
              </a:ext>
            </a:extLst>
          </p:cNvPr>
          <p:cNvSpPr/>
          <p:nvPr/>
        </p:nvSpPr>
        <p:spPr>
          <a:xfrm>
            <a:off x="9421813" y="4021294"/>
            <a:ext cx="2298701" cy="2997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61654B3F-6DBF-4F55-B170-01E7F4F05576}"/>
              </a:ext>
            </a:extLst>
          </p:cNvPr>
          <p:cNvSpPr/>
          <p:nvPr/>
        </p:nvSpPr>
        <p:spPr>
          <a:xfrm>
            <a:off x="9390063" y="4400392"/>
            <a:ext cx="2203451" cy="2678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61460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4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4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4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4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4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5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5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5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53"/>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54"/>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55"/>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56"/>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57"/>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11</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240561324"/>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lvl="0" indent="0" algn="ctr" defTabSz="914400" rtl="0" eaLnBrk="1" fontAlgn="auto" latinLnBrk="0" hangingPunct="1">
                        <a:lnSpc>
                          <a:spcPct val="100000"/>
                        </a:lnSpc>
                        <a:spcBef>
                          <a:spcPts val="0"/>
                        </a:spcBef>
                        <a:spcAft>
                          <a:spcPts val="0"/>
                        </a:spcAft>
                        <a:buClrTx/>
                        <a:buSzTx/>
                        <a:buFontTx/>
                        <a:buNone/>
                        <a:tabLst/>
                        <a:defRPr/>
                      </a:pPr>
                      <a:r>
                        <a:rPr lang="en-US" sz="2400" b="1" dirty="0">
                          <a:effectLst/>
                          <a:latin typeface="Calibri" panose="020F0502020204030204" pitchFamily="34" charset="0"/>
                          <a:ea typeface="PMingLiU" panose="02020500000000000000" pitchFamily="18" charset="-120"/>
                          <a:cs typeface="Lucida Grande"/>
                        </a:rPr>
                        <a:t>Comp. Past I</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м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ом тол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м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ом в</a:t>
                      </a:r>
                      <a:r>
                        <a:rPr lang="en-US" sz="2000" b="1">
                          <a:effectLst/>
                          <a:latin typeface="Calibri" panose="020F0502020204030204" pitchFamily="34" charset="0"/>
                          <a:ea typeface="PMingLiU" panose="02020500000000000000" pitchFamily="18" charset="-120"/>
                          <a:cs typeface="Lucida Grande"/>
                        </a:rPr>
                        <a:t>у</a:t>
                      </a:r>
                      <a:r>
                        <a:rPr lang="en-US" sz="2000">
                          <a:effectLst/>
                          <a:latin typeface="Calibri" panose="020F0502020204030204" pitchFamily="34" charset="0"/>
                          <a:ea typeface="PMingLiU" panose="02020500000000000000" pitchFamily="18" charset="-120"/>
                          <a:cs typeface="Lucida Grande"/>
                        </a:rPr>
                        <a:t>чо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от тол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от в</a:t>
                      </a:r>
                      <a:r>
                        <a:rPr lang="en-US" sz="2000" b="1">
                          <a:effectLst/>
                          <a:latin typeface="Calibri" panose="020F0502020204030204" pitchFamily="34" charset="0"/>
                          <a:ea typeface="PMingLiU" panose="02020500000000000000" pitchFamily="18" charset="-120"/>
                          <a:cs typeface="Lucida Grande"/>
                        </a:rPr>
                        <a:t>у</a:t>
                      </a:r>
                      <a:r>
                        <a:rPr lang="en-US" sz="2000">
                          <a:effectLst/>
                          <a:latin typeface="Calibri" panose="020F0502020204030204" pitchFamily="34" charset="0"/>
                          <a:ea typeface="PMingLiU" panose="02020500000000000000" pitchFamily="18" charset="-120"/>
                          <a:cs typeface="Lucida Grande"/>
                        </a:rPr>
                        <a:t>чо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ш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ог</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ш </a:t>
                      </a:r>
                      <a:r>
                        <a:rPr lang="en-US" sz="2000">
                          <a:effectLst/>
                          <a:latin typeface="Cambria Math" panose="02040503050406030204" pitchFamily="18" charset="0"/>
                          <a:ea typeface="PMingLiU" panose="02020500000000000000" pitchFamily="18" charset="-120"/>
                          <a:cs typeface="Cambria Math" panose="02040503050406030204" pitchFamily="18" charset="0"/>
                        </a:rPr>
                        <a:t>∼ </a:t>
                      </a:r>
                      <a:r>
                        <a:rPr lang="en-US" sz="2000">
                          <a:effectLst/>
                          <a:latin typeface="Calibri" panose="020F0502020204030204" pitchFamily="34" charset="0"/>
                          <a:ea typeface="PMingLiU" panose="02020500000000000000" pitchFamily="18" charset="-120"/>
                          <a:cs typeface="Lucida Grande"/>
                        </a:rPr>
                        <a:t>ок тол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ог</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ш </a:t>
                      </a:r>
                      <a:r>
                        <a:rPr lang="en-US" sz="2000">
                          <a:effectLst/>
                          <a:latin typeface="Cambria Math" panose="02040503050406030204" pitchFamily="18" charset="0"/>
                          <a:ea typeface="PMingLiU" panose="02020500000000000000" pitchFamily="18" charset="-120"/>
                          <a:cs typeface="Cambria Math" panose="02040503050406030204" pitchFamily="18" charset="0"/>
                        </a:rPr>
                        <a:t>∼ </a:t>
                      </a:r>
                      <a:r>
                        <a:rPr lang="en-US" sz="2000">
                          <a:effectLst/>
                          <a:latin typeface="Calibri" panose="020F0502020204030204" pitchFamily="34" charset="0"/>
                          <a:ea typeface="PMingLiU" panose="02020500000000000000" pitchFamily="18" charset="-120"/>
                          <a:cs typeface="Lucida Grande"/>
                        </a:rPr>
                        <a:t>ок в</a:t>
                      </a:r>
                      <a:r>
                        <a:rPr lang="en-US" sz="2000" b="1">
                          <a:effectLst/>
                          <a:latin typeface="Calibri" panose="020F0502020204030204" pitchFamily="34" charset="0"/>
                          <a:ea typeface="PMingLiU" panose="02020500000000000000" pitchFamily="18" charset="-120"/>
                          <a:cs typeface="Lucida Grande"/>
                        </a:rPr>
                        <a:t>у</a:t>
                      </a:r>
                      <a:r>
                        <a:rPr lang="en-US" sz="2000">
                          <a:effectLst/>
                          <a:latin typeface="Calibri" panose="020F0502020204030204" pitchFamily="34" charset="0"/>
                          <a:ea typeface="PMingLiU" panose="02020500000000000000" pitchFamily="18" charset="-120"/>
                          <a:cs typeface="Lucida Grande"/>
                        </a:rPr>
                        <a:t>чо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толын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о(гы)н</a:t>
                      </a:r>
                      <a:r>
                        <a:rPr lang="en-US" sz="2000" b="1">
                          <a:effectLst/>
                          <a:latin typeface="Calibri" panose="020F0502020204030204" pitchFamily="34" charset="0"/>
                          <a:ea typeface="PMingLiU" panose="02020500000000000000" pitchFamily="18" charset="-120"/>
                          <a:cs typeface="Lucida Grande"/>
                        </a:rPr>
                        <a:t>а </a:t>
                      </a:r>
                      <a:r>
                        <a:rPr lang="en-US" sz="2000">
                          <a:effectLst/>
                          <a:latin typeface="Calibri" panose="020F0502020204030204" pitchFamily="34" charset="0"/>
                          <a:ea typeface="PMingLiU" panose="02020500000000000000" pitchFamily="18" charset="-120"/>
                          <a:cs typeface="Lucida Grande"/>
                        </a:rPr>
                        <a:t>тол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вучен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о(гы)н</a:t>
                      </a:r>
                      <a:r>
                        <a:rPr lang="en-US" sz="2000" b="1">
                          <a:effectLst/>
                          <a:latin typeface="Calibri" panose="020F0502020204030204" pitchFamily="34" charset="0"/>
                          <a:ea typeface="PMingLiU" panose="02020500000000000000" pitchFamily="18" charset="-120"/>
                          <a:cs typeface="Lucida Grande"/>
                        </a:rPr>
                        <a:t>а </a:t>
                      </a:r>
                      <a:r>
                        <a:rPr lang="en-US" sz="2000">
                          <a:effectLst/>
                          <a:latin typeface="Calibri" panose="020F0502020204030204" pitchFamily="34" charset="0"/>
                          <a:ea typeface="PMingLiU" panose="02020500000000000000" pitchFamily="18" charset="-120"/>
                          <a:cs typeface="Lucida Grande"/>
                        </a:rPr>
                        <a:t>в</a:t>
                      </a:r>
                      <a:r>
                        <a:rPr lang="en-US" sz="2000" b="1">
                          <a:effectLst/>
                          <a:latin typeface="Calibri" panose="020F0502020204030204" pitchFamily="34" charset="0"/>
                          <a:ea typeface="PMingLiU" panose="02020500000000000000" pitchFamily="18" charset="-120"/>
                          <a:cs typeface="Lucida Grande"/>
                        </a:rPr>
                        <a:t>у</a:t>
                      </a:r>
                      <a:r>
                        <a:rPr lang="en-US" sz="2000">
                          <a:effectLst/>
                          <a:latin typeface="Calibri" panose="020F0502020204030204" pitchFamily="34" charset="0"/>
                          <a:ea typeface="PMingLiU" panose="02020500000000000000" pitchFamily="18" charset="-120"/>
                          <a:cs typeface="Lucida Grande"/>
                        </a:rPr>
                        <a:t>чо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толыд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о(гы)д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тол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вучед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о(гы)д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в</a:t>
                      </a:r>
                      <a:r>
                        <a:rPr lang="en-US" sz="2000" b="1">
                          <a:effectLst/>
                          <a:latin typeface="Calibri" panose="020F0502020204030204" pitchFamily="34" charset="0"/>
                          <a:ea typeface="PMingLiU" panose="02020500000000000000" pitchFamily="18" charset="-120"/>
                          <a:cs typeface="Lucida Grande"/>
                        </a:rPr>
                        <a:t>у</a:t>
                      </a:r>
                      <a:r>
                        <a:rPr lang="en-US" sz="2000">
                          <a:effectLst/>
                          <a:latin typeface="Calibri" panose="020F0502020204030204" pitchFamily="34" charset="0"/>
                          <a:ea typeface="PMingLiU" panose="02020500000000000000" pitchFamily="18" charset="-120"/>
                          <a:cs typeface="Lucida Grande"/>
                        </a:rPr>
                        <a:t>чо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гыт тол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000" b="1" dirty="0" err="1">
                          <a:effectLst/>
                          <a:latin typeface="Calibri" panose="020F0502020204030204" pitchFamily="34" charset="0"/>
                          <a:ea typeface="PMingLiU" panose="02020500000000000000" pitchFamily="18" charset="-120"/>
                          <a:cs typeface="Lucida Grande"/>
                        </a:rPr>
                        <a:t>о</a:t>
                      </a:r>
                      <a:r>
                        <a:rPr lang="en-US" sz="2000" dirty="0" err="1">
                          <a:effectLst/>
                          <a:latin typeface="Calibri" panose="020F0502020204030204" pitchFamily="34" charset="0"/>
                          <a:ea typeface="PMingLiU" panose="02020500000000000000" pitchFamily="18" charset="-120"/>
                          <a:cs typeface="Lucida Grande"/>
                        </a:rPr>
                        <a:t>гыт</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в</a:t>
                      </a:r>
                      <a:r>
                        <a:rPr lang="en-US" sz="2000" b="1" dirty="0" err="1">
                          <a:effectLst/>
                          <a:latin typeface="Calibri" panose="020F0502020204030204" pitchFamily="34" charset="0"/>
                          <a:ea typeface="PMingLiU" panose="02020500000000000000" pitchFamily="18" charset="-120"/>
                          <a:cs typeface="Lucida Grande"/>
                        </a:rPr>
                        <a:t>у</a:t>
                      </a:r>
                      <a:r>
                        <a:rPr lang="en-US" sz="2000" dirty="0" err="1">
                          <a:effectLst/>
                          <a:latin typeface="Calibri" panose="020F0502020204030204" pitchFamily="34" charset="0"/>
                          <a:ea typeface="PMingLiU" panose="02020500000000000000" pitchFamily="18" charset="-120"/>
                          <a:cs typeface="Lucida Grande"/>
                        </a:rPr>
                        <a:t>чо</a:t>
                      </a:r>
                      <a:r>
                        <a:rPr lang="en-US" sz="2000" dirty="0">
                          <a:effectLst/>
                          <a:latin typeface="Calibri" panose="020F0502020204030204" pitchFamily="34" charset="0"/>
                          <a:ea typeface="PMingLiU" panose="02020500000000000000" pitchFamily="18" charset="-120"/>
                          <a:cs typeface="Lucida Grande"/>
                        </a:rPr>
                        <a:t> </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л’е</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Tree>
    <p:extLst>
      <p:ext uri="{BB962C8B-B14F-4D97-AF65-F5344CB8AC3E}">
        <p14:creationId xmlns:p14="http://schemas.microsoft.com/office/powerpoint/2010/main" val="3069380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12</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997326702"/>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lvl="0" indent="0" algn="ctr" defTabSz="914400" rtl="0" eaLnBrk="1" fontAlgn="auto" latinLnBrk="0" hangingPunct="1">
                        <a:lnSpc>
                          <a:spcPct val="100000"/>
                        </a:lnSpc>
                        <a:spcBef>
                          <a:spcPts val="0"/>
                        </a:spcBef>
                        <a:spcAft>
                          <a:spcPts val="0"/>
                        </a:spcAft>
                        <a:buClrTx/>
                        <a:buSzTx/>
                        <a:buFontTx/>
                        <a:buNone/>
                        <a:tabLst/>
                        <a:defRPr/>
                      </a:pPr>
                      <a:r>
                        <a:rPr lang="en-US" sz="2400" b="1" dirty="0">
                          <a:effectLst/>
                          <a:latin typeface="Calibri" panose="020F0502020204030204" pitchFamily="34" charset="0"/>
                          <a:ea typeface="PMingLiU" panose="02020500000000000000" pitchFamily="18" charset="-120"/>
                          <a:cs typeface="Lucida Grande"/>
                        </a:rPr>
                        <a:t>Comp. Past II</a:t>
                      </a:r>
                      <a:endParaRPr lang="en-GB" sz="2400" dirty="0">
                        <a:effectLst/>
                        <a:latin typeface="Calibri" panose="020F0502020204030204" pitchFamily="34" charset="0"/>
                        <a:ea typeface="PMingLiU" panose="02020500000000000000" pitchFamily="18" charset="-120"/>
                        <a:cs typeface="Lucida Grande"/>
                      </a:endParaRPr>
                    </a:p>
                    <a:p>
                      <a:pPr marL="71755" marR="71755" algn="ctr">
                        <a:spcAft>
                          <a:spcPts val="0"/>
                        </a:spcAft>
                      </a:pP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м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ом тол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м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ом в</a:t>
                      </a:r>
                      <a:r>
                        <a:rPr lang="en-US" sz="1900" b="1">
                          <a:effectLst/>
                          <a:latin typeface="Calibri" panose="020F0502020204030204" pitchFamily="34" charset="0"/>
                          <a:ea typeface="PMingLiU" panose="02020500000000000000" pitchFamily="18" charset="-120"/>
                          <a:cs typeface="Lucida Grande"/>
                        </a:rPr>
                        <a:t>у</a:t>
                      </a:r>
                      <a:r>
                        <a:rPr lang="en-US" sz="1900">
                          <a:effectLst/>
                          <a:latin typeface="Calibri" panose="020F0502020204030204" pitchFamily="34" charset="0"/>
                          <a:ea typeface="PMingLiU" panose="02020500000000000000" pitchFamily="18" charset="-120"/>
                          <a:cs typeface="Lucida Grande"/>
                        </a:rPr>
                        <a:t>чо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от тол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от в</a:t>
                      </a:r>
                      <a:r>
                        <a:rPr lang="en-US" sz="1900" b="1">
                          <a:effectLst/>
                          <a:latin typeface="Calibri" panose="020F0502020204030204" pitchFamily="34" charset="0"/>
                          <a:ea typeface="PMingLiU" panose="02020500000000000000" pitchFamily="18" charset="-120"/>
                          <a:cs typeface="Lucida Grande"/>
                        </a:rPr>
                        <a:t>у</a:t>
                      </a:r>
                      <a:r>
                        <a:rPr lang="en-US" sz="1900">
                          <a:effectLst/>
                          <a:latin typeface="Calibri" panose="020F0502020204030204" pitchFamily="34" charset="0"/>
                          <a:ea typeface="PMingLiU" panose="02020500000000000000" pitchFamily="18" charset="-120"/>
                          <a:cs typeface="Lucida Grande"/>
                        </a:rPr>
                        <a:t>чо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ш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ог</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ш </a:t>
                      </a:r>
                      <a:r>
                        <a:rPr lang="en-US" sz="1900">
                          <a:effectLst/>
                          <a:latin typeface="Cambria Math" panose="02040503050406030204" pitchFamily="18" charset="0"/>
                          <a:ea typeface="PMingLiU" panose="02020500000000000000" pitchFamily="18" charset="-120"/>
                          <a:cs typeface="Cambria Math" panose="02040503050406030204" pitchFamily="18" charset="0"/>
                        </a:rPr>
                        <a:t>∼ </a:t>
                      </a:r>
                      <a:r>
                        <a:rPr lang="en-US" sz="1900">
                          <a:effectLst/>
                          <a:latin typeface="Calibri" panose="020F0502020204030204" pitchFamily="34" charset="0"/>
                          <a:ea typeface="PMingLiU" panose="02020500000000000000" pitchFamily="18" charset="-120"/>
                          <a:cs typeface="Lucida Grande"/>
                        </a:rPr>
                        <a:t>ок тол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ог</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ш </a:t>
                      </a:r>
                      <a:r>
                        <a:rPr lang="en-US" sz="1900">
                          <a:effectLst/>
                          <a:latin typeface="Cambria Math" panose="02040503050406030204" pitchFamily="18" charset="0"/>
                          <a:ea typeface="PMingLiU" panose="02020500000000000000" pitchFamily="18" charset="-120"/>
                          <a:cs typeface="Cambria Math" panose="02040503050406030204" pitchFamily="18" charset="0"/>
                        </a:rPr>
                        <a:t>∼ </a:t>
                      </a:r>
                      <a:r>
                        <a:rPr lang="en-US" sz="1900">
                          <a:effectLst/>
                          <a:latin typeface="Calibri" panose="020F0502020204030204" pitchFamily="34" charset="0"/>
                          <a:ea typeface="PMingLiU" panose="02020500000000000000" pitchFamily="18" charset="-120"/>
                          <a:cs typeface="Lucida Grande"/>
                        </a:rPr>
                        <a:t>ок в</a:t>
                      </a:r>
                      <a:r>
                        <a:rPr lang="en-US" sz="1900" b="1">
                          <a:effectLst/>
                          <a:latin typeface="Calibri" panose="020F0502020204030204" pitchFamily="34" charset="0"/>
                          <a:ea typeface="PMingLiU" panose="02020500000000000000" pitchFamily="18" charset="-120"/>
                          <a:cs typeface="Lucida Grande"/>
                        </a:rPr>
                        <a:t>у</a:t>
                      </a:r>
                      <a:r>
                        <a:rPr lang="en-US" sz="1900">
                          <a:effectLst/>
                          <a:latin typeface="Calibri" panose="020F0502020204030204" pitchFamily="34" charset="0"/>
                          <a:ea typeface="PMingLiU" panose="02020500000000000000" pitchFamily="18" charset="-120"/>
                          <a:cs typeface="Lucida Grande"/>
                        </a:rPr>
                        <a:t>чо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толын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о(гы)н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тол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вучен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о(гы)н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в</a:t>
                      </a:r>
                      <a:r>
                        <a:rPr lang="en-US" sz="1900" b="1">
                          <a:effectLst/>
                          <a:latin typeface="Calibri" panose="020F0502020204030204" pitchFamily="34" charset="0"/>
                          <a:ea typeface="PMingLiU" panose="02020500000000000000" pitchFamily="18" charset="-120"/>
                          <a:cs typeface="Lucida Grande"/>
                        </a:rPr>
                        <a:t>у</a:t>
                      </a:r>
                      <a:r>
                        <a:rPr lang="en-US" sz="1900">
                          <a:effectLst/>
                          <a:latin typeface="Calibri" panose="020F0502020204030204" pitchFamily="34" charset="0"/>
                          <a:ea typeface="PMingLiU" panose="02020500000000000000" pitchFamily="18" charset="-120"/>
                          <a:cs typeface="Lucida Grande"/>
                        </a:rPr>
                        <a:t>чо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толыд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о(гы)д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тол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вучед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о(гы)д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в</a:t>
                      </a:r>
                      <a:r>
                        <a:rPr lang="en-US" sz="1900" b="1">
                          <a:effectLst/>
                          <a:latin typeface="Calibri" panose="020F0502020204030204" pitchFamily="34" charset="0"/>
                          <a:ea typeface="PMingLiU" panose="02020500000000000000" pitchFamily="18" charset="-120"/>
                          <a:cs typeface="Lucida Grande"/>
                        </a:rPr>
                        <a:t>у</a:t>
                      </a:r>
                      <a:r>
                        <a:rPr lang="en-US" sz="1900">
                          <a:effectLst/>
                          <a:latin typeface="Calibri" panose="020F0502020204030204" pitchFamily="34" charset="0"/>
                          <a:ea typeface="PMingLiU" panose="02020500000000000000" pitchFamily="18" charset="-120"/>
                          <a:cs typeface="Lucida Grande"/>
                        </a:rPr>
                        <a:t>чо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гыт тол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endParaRPr lang="en-GB" sz="19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
        <p:nvSpPr>
          <p:cNvPr id="35" name="Rectangle 34">
            <a:extLst>
              <a:ext uri="{FF2B5EF4-FFF2-40B4-BE49-F238E27FC236}">
                <a16:creationId xmlns:a16="http://schemas.microsoft.com/office/drawing/2014/main" id="{142E8E4D-3FF3-45E6-AAB9-30CD9749040B}"/>
              </a:ext>
            </a:extLst>
          </p:cNvPr>
          <p:cNvSpPr/>
          <p:nvPr/>
        </p:nvSpPr>
        <p:spPr>
          <a:xfrm>
            <a:off x="1816099" y="2940051"/>
            <a:ext cx="22225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FF67A62D-FC42-476B-A1EB-E3FD9944FD49}"/>
              </a:ext>
            </a:extLst>
          </p:cNvPr>
          <p:cNvSpPr/>
          <p:nvPr/>
        </p:nvSpPr>
        <p:spPr>
          <a:xfrm>
            <a:off x="1797049" y="3317558"/>
            <a:ext cx="19050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781C8924-605A-4970-B7BC-5A3669A94272}"/>
              </a:ext>
            </a:extLst>
          </p:cNvPr>
          <p:cNvSpPr/>
          <p:nvPr/>
        </p:nvSpPr>
        <p:spPr>
          <a:xfrm>
            <a:off x="1828799" y="3675539"/>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E19ED700-0202-4926-A7A4-6F0EAA44F5D3}"/>
              </a:ext>
            </a:extLst>
          </p:cNvPr>
          <p:cNvSpPr/>
          <p:nvPr/>
        </p:nvSpPr>
        <p:spPr>
          <a:xfrm>
            <a:off x="1828799" y="4046858"/>
            <a:ext cx="22098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3D9F5761-88DB-49C9-8182-D9AA8B7E89E5}"/>
              </a:ext>
            </a:extLst>
          </p:cNvPr>
          <p:cNvSpPr/>
          <p:nvPr/>
        </p:nvSpPr>
        <p:spPr>
          <a:xfrm>
            <a:off x="1797049" y="4414200"/>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D6FAB2BB-C6C6-428B-A543-A2344009BC64}"/>
              </a:ext>
            </a:extLst>
          </p:cNvPr>
          <p:cNvSpPr/>
          <p:nvPr/>
        </p:nvSpPr>
        <p:spPr>
          <a:xfrm>
            <a:off x="1828799" y="4768847"/>
            <a:ext cx="18732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7C115D4B-5703-4B88-ABAC-F7047079F459}"/>
              </a:ext>
            </a:extLst>
          </p:cNvPr>
          <p:cNvSpPr/>
          <p:nvPr/>
        </p:nvSpPr>
        <p:spPr>
          <a:xfrm>
            <a:off x="4368799" y="2943388"/>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53D93344-17BA-4A52-9E49-B9BCCA439971}"/>
              </a:ext>
            </a:extLst>
          </p:cNvPr>
          <p:cNvSpPr/>
          <p:nvPr/>
        </p:nvSpPr>
        <p:spPr>
          <a:xfrm>
            <a:off x="4349749" y="3313275"/>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B1031F82-BABD-47E6-8E9D-8265030B4F81}"/>
              </a:ext>
            </a:extLst>
          </p:cNvPr>
          <p:cNvSpPr/>
          <p:nvPr/>
        </p:nvSpPr>
        <p:spPr>
          <a:xfrm>
            <a:off x="4381499" y="3678876"/>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CEC3B076-3E8A-4152-8B89-513B7642A48F}"/>
              </a:ext>
            </a:extLst>
          </p:cNvPr>
          <p:cNvSpPr/>
          <p:nvPr/>
        </p:nvSpPr>
        <p:spPr>
          <a:xfrm>
            <a:off x="4381499" y="4012721"/>
            <a:ext cx="2298701" cy="3040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418649CF-C799-46E1-A00F-497EA7924277}"/>
              </a:ext>
            </a:extLst>
          </p:cNvPr>
          <p:cNvSpPr/>
          <p:nvPr/>
        </p:nvSpPr>
        <p:spPr>
          <a:xfrm>
            <a:off x="4349749" y="4400392"/>
            <a:ext cx="2203451" cy="2624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80DC55C8-08F4-43A9-90EB-E58C4AB611EE}"/>
              </a:ext>
            </a:extLst>
          </p:cNvPr>
          <p:cNvSpPr/>
          <p:nvPr/>
        </p:nvSpPr>
        <p:spPr>
          <a:xfrm>
            <a:off x="4381499" y="4772184"/>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79706005-39B6-4C10-9ECE-7F6FB276A08B}"/>
              </a:ext>
            </a:extLst>
          </p:cNvPr>
          <p:cNvSpPr/>
          <p:nvPr/>
        </p:nvSpPr>
        <p:spPr>
          <a:xfrm>
            <a:off x="6880225" y="294227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E493C279-A99F-418C-ACDD-3668D6B0A2FC}"/>
              </a:ext>
            </a:extLst>
          </p:cNvPr>
          <p:cNvSpPr/>
          <p:nvPr/>
        </p:nvSpPr>
        <p:spPr>
          <a:xfrm>
            <a:off x="6861175" y="3312160"/>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76760098-74CE-460D-831F-52CCDE28A977}"/>
              </a:ext>
            </a:extLst>
          </p:cNvPr>
          <p:cNvSpPr/>
          <p:nvPr/>
        </p:nvSpPr>
        <p:spPr>
          <a:xfrm>
            <a:off x="6892925" y="3677761"/>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D064FF75-2F74-4EF9-BA66-E05D5A45BF7B}"/>
              </a:ext>
            </a:extLst>
          </p:cNvPr>
          <p:cNvSpPr/>
          <p:nvPr/>
        </p:nvSpPr>
        <p:spPr>
          <a:xfrm>
            <a:off x="6892925" y="404574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11268748-0B19-4B50-81F5-CCC8D46E5FEE}"/>
              </a:ext>
            </a:extLst>
          </p:cNvPr>
          <p:cNvSpPr/>
          <p:nvPr/>
        </p:nvSpPr>
        <p:spPr>
          <a:xfrm>
            <a:off x="6861175" y="4406897"/>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id="{D8BEC417-CA56-4C87-A58C-2978F02159DF}"/>
              </a:ext>
            </a:extLst>
          </p:cNvPr>
          <p:cNvSpPr/>
          <p:nvPr/>
        </p:nvSpPr>
        <p:spPr>
          <a:xfrm>
            <a:off x="6892925" y="4771069"/>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a:extLst>
              <a:ext uri="{FF2B5EF4-FFF2-40B4-BE49-F238E27FC236}">
                <a16:creationId xmlns:a16="http://schemas.microsoft.com/office/drawing/2014/main" id="{1BA89BE2-CAED-46AD-85C3-5F7D21684057}"/>
              </a:ext>
            </a:extLst>
          </p:cNvPr>
          <p:cNvSpPr/>
          <p:nvPr/>
        </p:nvSpPr>
        <p:spPr>
          <a:xfrm>
            <a:off x="9409113" y="2946401"/>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a:extLst>
              <a:ext uri="{FF2B5EF4-FFF2-40B4-BE49-F238E27FC236}">
                <a16:creationId xmlns:a16="http://schemas.microsoft.com/office/drawing/2014/main" id="{0DD20D34-A66B-4067-9ABA-8E616A54A2BF}"/>
              </a:ext>
            </a:extLst>
          </p:cNvPr>
          <p:cNvSpPr/>
          <p:nvPr/>
        </p:nvSpPr>
        <p:spPr>
          <a:xfrm>
            <a:off x="9390063" y="3317558"/>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A82DE8C0-55D9-4F73-AFB5-6EE96247D0B0}"/>
              </a:ext>
            </a:extLst>
          </p:cNvPr>
          <p:cNvSpPr/>
          <p:nvPr/>
        </p:nvSpPr>
        <p:spPr>
          <a:xfrm>
            <a:off x="9421813" y="3672364"/>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3CCD2656-42C2-4E22-9ABF-C28AD6654B3B}"/>
              </a:ext>
            </a:extLst>
          </p:cNvPr>
          <p:cNvSpPr/>
          <p:nvPr/>
        </p:nvSpPr>
        <p:spPr>
          <a:xfrm>
            <a:off x="9421813" y="4021294"/>
            <a:ext cx="2298701" cy="2997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61654B3F-6DBF-4F55-B170-01E7F4F05576}"/>
              </a:ext>
            </a:extLst>
          </p:cNvPr>
          <p:cNvSpPr/>
          <p:nvPr/>
        </p:nvSpPr>
        <p:spPr>
          <a:xfrm>
            <a:off x="9390063" y="4400392"/>
            <a:ext cx="2203451" cy="2678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95053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4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4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4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4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4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5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5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5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53"/>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54"/>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55"/>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56"/>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57"/>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13</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27286096"/>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lvl="0" indent="0" algn="ctr" defTabSz="914400" rtl="0" eaLnBrk="1" fontAlgn="auto" latinLnBrk="0" hangingPunct="1">
                        <a:lnSpc>
                          <a:spcPct val="100000"/>
                        </a:lnSpc>
                        <a:spcBef>
                          <a:spcPts val="0"/>
                        </a:spcBef>
                        <a:spcAft>
                          <a:spcPts val="0"/>
                        </a:spcAft>
                        <a:buClrTx/>
                        <a:buSzTx/>
                        <a:buFontTx/>
                        <a:buNone/>
                        <a:tabLst/>
                        <a:defRPr/>
                      </a:pPr>
                      <a:r>
                        <a:rPr lang="en-US" sz="2400" b="1" dirty="0">
                          <a:effectLst/>
                          <a:latin typeface="Calibri" panose="020F0502020204030204" pitchFamily="34" charset="0"/>
                          <a:ea typeface="PMingLiU" panose="02020500000000000000" pitchFamily="18" charset="-120"/>
                          <a:cs typeface="Lucida Grande"/>
                        </a:rPr>
                        <a:t>Comp. Past II</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м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ом тол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м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ом в</a:t>
                      </a:r>
                      <a:r>
                        <a:rPr lang="en-US" sz="1900" b="1">
                          <a:effectLst/>
                          <a:latin typeface="Calibri" panose="020F0502020204030204" pitchFamily="34" charset="0"/>
                          <a:ea typeface="PMingLiU" panose="02020500000000000000" pitchFamily="18" charset="-120"/>
                          <a:cs typeface="Lucida Grande"/>
                        </a:rPr>
                        <a:t>у</a:t>
                      </a:r>
                      <a:r>
                        <a:rPr lang="en-US" sz="1900">
                          <a:effectLst/>
                          <a:latin typeface="Calibri" panose="020F0502020204030204" pitchFamily="34" charset="0"/>
                          <a:ea typeface="PMingLiU" panose="02020500000000000000" pitchFamily="18" charset="-120"/>
                          <a:cs typeface="Lucida Grande"/>
                        </a:rPr>
                        <a:t>чо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от тол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от в</a:t>
                      </a:r>
                      <a:r>
                        <a:rPr lang="en-US" sz="1900" b="1">
                          <a:effectLst/>
                          <a:latin typeface="Calibri" panose="020F0502020204030204" pitchFamily="34" charset="0"/>
                          <a:ea typeface="PMingLiU" panose="02020500000000000000" pitchFamily="18" charset="-120"/>
                          <a:cs typeface="Lucida Grande"/>
                        </a:rPr>
                        <a:t>у</a:t>
                      </a:r>
                      <a:r>
                        <a:rPr lang="en-US" sz="1900">
                          <a:effectLst/>
                          <a:latin typeface="Calibri" panose="020F0502020204030204" pitchFamily="34" charset="0"/>
                          <a:ea typeface="PMingLiU" panose="02020500000000000000" pitchFamily="18" charset="-120"/>
                          <a:cs typeface="Lucida Grande"/>
                        </a:rPr>
                        <a:t>чо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ш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ог</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ш </a:t>
                      </a:r>
                      <a:r>
                        <a:rPr lang="en-US" sz="1900">
                          <a:effectLst/>
                          <a:latin typeface="Cambria Math" panose="02040503050406030204" pitchFamily="18" charset="0"/>
                          <a:ea typeface="PMingLiU" panose="02020500000000000000" pitchFamily="18" charset="-120"/>
                          <a:cs typeface="Cambria Math" panose="02040503050406030204" pitchFamily="18" charset="0"/>
                        </a:rPr>
                        <a:t>∼ </a:t>
                      </a:r>
                      <a:r>
                        <a:rPr lang="en-US" sz="1900">
                          <a:effectLst/>
                          <a:latin typeface="Calibri" panose="020F0502020204030204" pitchFamily="34" charset="0"/>
                          <a:ea typeface="PMingLiU" panose="02020500000000000000" pitchFamily="18" charset="-120"/>
                          <a:cs typeface="Lucida Grande"/>
                        </a:rPr>
                        <a:t>ок тол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ог</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ш </a:t>
                      </a:r>
                      <a:r>
                        <a:rPr lang="en-US" sz="1900">
                          <a:effectLst/>
                          <a:latin typeface="Cambria Math" panose="02040503050406030204" pitchFamily="18" charset="0"/>
                          <a:ea typeface="PMingLiU" panose="02020500000000000000" pitchFamily="18" charset="-120"/>
                          <a:cs typeface="Cambria Math" panose="02040503050406030204" pitchFamily="18" charset="0"/>
                        </a:rPr>
                        <a:t>∼ </a:t>
                      </a:r>
                      <a:r>
                        <a:rPr lang="en-US" sz="1900">
                          <a:effectLst/>
                          <a:latin typeface="Calibri" panose="020F0502020204030204" pitchFamily="34" charset="0"/>
                          <a:ea typeface="PMingLiU" panose="02020500000000000000" pitchFamily="18" charset="-120"/>
                          <a:cs typeface="Lucida Grande"/>
                        </a:rPr>
                        <a:t>ок в</a:t>
                      </a:r>
                      <a:r>
                        <a:rPr lang="en-US" sz="1900" b="1">
                          <a:effectLst/>
                          <a:latin typeface="Calibri" panose="020F0502020204030204" pitchFamily="34" charset="0"/>
                          <a:ea typeface="PMingLiU" panose="02020500000000000000" pitchFamily="18" charset="-120"/>
                          <a:cs typeface="Lucida Grande"/>
                        </a:rPr>
                        <a:t>у</a:t>
                      </a:r>
                      <a:r>
                        <a:rPr lang="en-US" sz="1900">
                          <a:effectLst/>
                          <a:latin typeface="Calibri" panose="020F0502020204030204" pitchFamily="34" charset="0"/>
                          <a:ea typeface="PMingLiU" panose="02020500000000000000" pitchFamily="18" charset="-120"/>
                          <a:cs typeface="Lucida Grande"/>
                        </a:rPr>
                        <a:t>чо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толын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о(гы)н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тол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вучен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о(гы)н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в</a:t>
                      </a:r>
                      <a:r>
                        <a:rPr lang="en-US" sz="1900" b="1">
                          <a:effectLst/>
                          <a:latin typeface="Calibri" panose="020F0502020204030204" pitchFamily="34" charset="0"/>
                          <a:ea typeface="PMingLiU" panose="02020500000000000000" pitchFamily="18" charset="-120"/>
                          <a:cs typeface="Lucida Grande"/>
                        </a:rPr>
                        <a:t>у</a:t>
                      </a:r>
                      <a:r>
                        <a:rPr lang="en-US" sz="1900">
                          <a:effectLst/>
                          <a:latin typeface="Calibri" panose="020F0502020204030204" pitchFamily="34" charset="0"/>
                          <a:ea typeface="PMingLiU" panose="02020500000000000000" pitchFamily="18" charset="-120"/>
                          <a:cs typeface="Lucida Grande"/>
                        </a:rPr>
                        <a:t>чо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толыд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о(гы)д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тол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вучед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о(гы)д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в</a:t>
                      </a:r>
                      <a:r>
                        <a:rPr lang="en-US" sz="1900" b="1">
                          <a:effectLst/>
                          <a:latin typeface="Calibri" panose="020F0502020204030204" pitchFamily="34" charset="0"/>
                          <a:ea typeface="PMingLiU" panose="02020500000000000000" pitchFamily="18" charset="-120"/>
                          <a:cs typeface="Lucida Grande"/>
                        </a:rPr>
                        <a:t>у</a:t>
                      </a:r>
                      <a:r>
                        <a:rPr lang="en-US" sz="1900">
                          <a:effectLst/>
                          <a:latin typeface="Calibri" panose="020F0502020204030204" pitchFamily="34" charset="0"/>
                          <a:ea typeface="PMingLiU" panose="02020500000000000000" pitchFamily="18" charset="-120"/>
                          <a:cs typeface="Lucida Grande"/>
                        </a:rPr>
                        <a:t>чо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гыт тол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1900" b="1" dirty="0" err="1">
                          <a:effectLst/>
                          <a:latin typeface="Calibri" panose="020F0502020204030204" pitchFamily="34" charset="0"/>
                          <a:ea typeface="PMingLiU" panose="02020500000000000000" pitchFamily="18" charset="-120"/>
                          <a:cs typeface="Lucida Grande"/>
                        </a:rPr>
                        <a:t>о</a:t>
                      </a:r>
                      <a:r>
                        <a:rPr lang="en-US" sz="1900" dirty="0" err="1">
                          <a:effectLst/>
                          <a:latin typeface="Calibri" panose="020F0502020204030204" pitchFamily="34" charset="0"/>
                          <a:ea typeface="PMingLiU" panose="02020500000000000000" pitchFamily="18" charset="-120"/>
                          <a:cs typeface="Lucida Grande"/>
                        </a:rPr>
                        <a:t>гыт</a:t>
                      </a:r>
                      <a:r>
                        <a:rPr lang="en-US" sz="1900" dirty="0">
                          <a:effectLst/>
                          <a:latin typeface="Calibri" panose="020F0502020204030204" pitchFamily="34" charset="0"/>
                          <a:ea typeface="PMingLiU" panose="02020500000000000000" pitchFamily="18" charset="-120"/>
                          <a:cs typeface="Lucida Grande"/>
                        </a:rPr>
                        <a:t> </a:t>
                      </a:r>
                      <a:r>
                        <a:rPr lang="en-US" sz="1900" dirty="0" err="1">
                          <a:effectLst/>
                          <a:latin typeface="Calibri" panose="020F0502020204030204" pitchFamily="34" charset="0"/>
                          <a:ea typeface="PMingLiU" panose="02020500000000000000" pitchFamily="18" charset="-120"/>
                          <a:cs typeface="Lucida Grande"/>
                        </a:rPr>
                        <a:t>в</a:t>
                      </a:r>
                      <a:r>
                        <a:rPr lang="en-US" sz="1900" b="1" dirty="0" err="1">
                          <a:effectLst/>
                          <a:latin typeface="Calibri" panose="020F0502020204030204" pitchFamily="34" charset="0"/>
                          <a:ea typeface="PMingLiU" panose="02020500000000000000" pitchFamily="18" charset="-120"/>
                          <a:cs typeface="Lucida Grande"/>
                        </a:rPr>
                        <a:t>у</a:t>
                      </a:r>
                      <a:r>
                        <a:rPr lang="en-US" sz="1900" dirty="0" err="1">
                          <a:effectLst/>
                          <a:latin typeface="Calibri" panose="020F0502020204030204" pitchFamily="34" charset="0"/>
                          <a:ea typeface="PMingLiU" panose="02020500000000000000" pitchFamily="18" charset="-120"/>
                          <a:cs typeface="Lucida Grande"/>
                        </a:rPr>
                        <a:t>чо</a:t>
                      </a:r>
                      <a:r>
                        <a:rPr lang="en-US" sz="1900" dirty="0">
                          <a:effectLst/>
                          <a:latin typeface="Calibri" panose="020F0502020204030204" pitchFamily="34" charset="0"/>
                          <a:ea typeface="PMingLiU" panose="02020500000000000000" pitchFamily="18" charset="-120"/>
                          <a:cs typeface="Lucida Grande"/>
                        </a:rPr>
                        <a:t> </a:t>
                      </a:r>
                      <a:r>
                        <a:rPr lang="en-US" sz="1900" dirty="0" err="1">
                          <a:effectLst/>
                          <a:latin typeface="Calibri" panose="020F0502020204030204" pitchFamily="34" charset="0"/>
                          <a:ea typeface="PMingLiU" panose="02020500000000000000" pitchFamily="18" charset="-120"/>
                          <a:cs typeface="Lucida Grande"/>
                        </a:rPr>
                        <a:t>улм</a:t>
                      </a:r>
                      <a:r>
                        <a:rPr lang="en-US" sz="1900" b="1" dirty="0" err="1">
                          <a:effectLst/>
                          <a:latin typeface="Calibri" panose="020F0502020204030204" pitchFamily="34" charset="0"/>
                          <a:ea typeface="PMingLiU" panose="02020500000000000000" pitchFamily="18" charset="-120"/>
                          <a:cs typeface="Lucida Grande"/>
                        </a:rPr>
                        <a:t>а</a:t>
                      </a:r>
                      <a:r>
                        <a:rPr lang="en-US" sz="1900" dirty="0" err="1">
                          <a:effectLst/>
                          <a:latin typeface="Calibri" panose="020F0502020204030204" pitchFamily="34" charset="0"/>
                          <a:ea typeface="PMingLiU" panose="02020500000000000000" pitchFamily="18" charset="-120"/>
                          <a:cs typeface="Lucida Grande"/>
                        </a:rPr>
                        <a:t>ш</a:t>
                      </a:r>
                      <a:endParaRPr lang="en-GB" sz="19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Tree>
    <p:extLst>
      <p:ext uri="{BB962C8B-B14F-4D97-AF65-F5344CB8AC3E}">
        <p14:creationId xmlns:p14="http://schemas.microsoft.com/office/powerpoint/2010/main" val="1694584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14</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3165896132"/>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lvl="0" indent="0" algn="ctr" defTabSz="914400" rtl="0" eaLnBrk="1" fontAlgn="auto" latinLnBrk="0" hangingPunct="1">
                        <a:lnSpc>
                          <a:spcPct val="100000"/>
                        </a:lnSpc>
                        <a:spcBef>
                          <a:spcPts val="0"/>
                        </a:spcBef>
                        <a:spcAft>
                          <a:spcPts val="0"/>
                        </a:spcAft>
                        <a:buClrTx/>
                        <a:buSzTx/>
                        <a:buFontTx/>
                        <a:buNone/>
                        <a:tabLst/>
                        <a:defRPr/>
                      </a:pPr>
                      <a:r>
                        <a:rPr lang="en-US" sz="2400" b="1" dirty="0">
                          <a:effectLst/>
                          <a:latin typeface="Calibri" panose="020F0502020204030204" pitchFamily="34" charset="0"/>
                          <a:ea typeface="PMingLiU" panose="02020500000000000000" pitchFamily="18" charset="-120"/>
                          <a:cs typeface="Lucida Grande"/>
                        </a:rPr>
                        <a:t>Comp. Past III</a:t>
                      </a:r>
                      <a:endParaRPr lang="en-GB" sz="2400" dirty="0">
                        <a:effectLst/>
                        <a:latin typeface="Calibri" panose="020F0502020204030204" pitchFamily="34" charset="0"/>
                        <a:ea typeface="PMingLiU" panose="02020500000000000000" pitchFamily="18" charset="-120"/>
                        <a:cs typeface="Lucida Grande"/>
                      </a:endParaRPr>
                    </a:p>
                    <a:p>
                      <a:pPr marL="71755" marR="71755" algn="ctr">
                        <a:spcAft>
                          <a:spcPts val="0"/>
                        </a:spcAft>
                      </a:pP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толын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м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 </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мыл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вучен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м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 </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мыл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толын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 </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тыл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вучен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 </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тыл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 </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гыл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 </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гыл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толынн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 о(гы)н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вученн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 о(гы)н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толынд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 о(гы)д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л</a:t>
                      </a:r>
                      <a:r>
                        <a:rPr lang="en-US" sz="2000" b="1">
                          <a:effectLst/>
                          <a:latin typeface="Calibri" panose="020F0502020204030204" pitchFamily="34" charset="0"/>
                          <a:ea typeface="PMingLiU" panose="02020500000000000000" pitchFamily="18" charset="-120"/>
                          <a:cs typeface="Lucida Grande"/>
                        </a:rPr>
                        <a:t> 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вученд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 о(гы)д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лыныт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 </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гытыл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ныт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
        <p:nvSpPr>
          <p:cNvPr id="35" name="Rectangle 34">
            <a:extLst>
              <a:ext uri="{FF2B5EF4-FFF2-40B4-BE49-F238E27FC236}">
                <a16:creationId xmlns:a16="http://schemas.microsoft.com/office/drawing/2014/main" id="{142E8E4D-3FF3-45E6-AAB9-30CD9749040B}"/>
              </a:ext>
            </a:extLst>
          </p:cNvPr>
          <p:cNvSpPr/>
          <p:nvPr/>
        </p:nvSpPr>
        <p:spPr>
          <a:xfrm>
            <a:off x="1816099" y="2940051"/>
            <a:ext cx="22225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FF67A62D-FC42-476B-A1EB-E3FD9944FD49}"/>
              </a:ext>
            </a:extLst>
          </p:cNvPr>
          <p:cNvSpPr/>
          <p:nvPr/>
        </p:nvSpPr>
        <p:spPr>
          <a:xfrm>
            <a:off x="1797049" y="3317558"/>
            <a:ext cx="19050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781C8924-605A-4970-B7BC-5A3669A94272}"/>
              </a:ext>
            </a:extLst>
          </p:cNvPr>
          <p:cNvSpPr/>
          <p:nvPr/>
        </p:nvSpPr>
        <p:spPr>
          <a:xfrm>
            <a:off x="1828799" y="3675539"/>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E19ED700-0202-4926-A7A4-6F0EAA44F5D3}"/>
              </a:ext>
            </a:extLst>
          </p:cNvPr>
          <p:cNvSpPr/>
          <p:nvPr/>
        </p:nvSpPr>
        <p:spPr>
          <a:xfrm>
            <a:off x="1828799" y="4046858"/>
            <a:ext cx="22098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3D9F5761-88DB-49C9-8182-D9AA8B7E89E5}"/>
              </a:ext>
            </a:extLst>
          </p:cNvPr>
          <p:cNvSpPr/>
          <p:nvPr/>
        </p:nvSpPr>
        <p:spPr>
          <a:xfrm>
            <a:off x="1797049" y="4414200"/>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D6FAB2BB-C6C6-428B-A543-A2344009BC64}"/>
              </a:ext>
            </a:extLst>
          </p:cNvPr>
          <p:cNvSpPr/>
          <p:nvPr/>
        </p:nvSpPr>
        <p:spPr>
          <a:xfrm>
            <a:off x="1828799" y="4768847"/>
            <a:ext cx="18732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7C115D4B-5703-4B88-ABAC-F7047079F459}"/>
              </a:ext>
            </a:extLst>
          </p:cNvPr>
          <p:cNvSpPr/>
          <p:nvPr/>
        </p:nvSpPr>
        <p:spPr>
          <a:xfrm>
            <a:off x="4368799" y="2943388"/>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53D93344-17BA-4A52-9E49-B9BCCA439971}"/>
              </a:ext>
            </a:extLst>
          </p:cNvPr>
          <p:cNvSpPr/>
          <p:nvPr/>
        </p:nvSpPr>
        <p:spPr>
          <a:xfrm>
            <a:off x="4349749" y="3313275"/>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B1031F82-BABD-47E6-8E9D-8265030B4F81}"/>
              </a:ext>
            </a:extLst>
          </p:cNvPr>
          <p:cNvSpPr/>
          <p:nvPr/>
        </p:nvSpPr>
        <p:spPr>
          <a:xfrm>
            <a:off x="4381499" y="3678876"/>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CEC3B076-3E8A-4152-8B89-513B7642A48F}"/>
              </a:ext>
            </a:extLst>
          </p:cNvPr>
          <p:cNvSpPr/>
          <p:nvPr/>
        </p:nvSpPr>
        <p:spPr>
          <a:xfrm>
            <a:off x="4381499" y="4012721"/>
            <a:ext cx="2298701" cy="3040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418649CF-C799-46E1-A00F-497EA7924277}"/>
              </a:ext>
            </a:extLst>
          </p:cNvPr>
          <p:cNvSpPr/>
          <p:nvPr/>
        </p:nvSpPr>
        <p:spPr>
          <a:xfrm>
            <a:off x="4349749" y="4400392"/>
            <a:ext cx="2298701" cy="2624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80DC55C8-08F4-43A9-90EB-E58C4AB611EE}"/>
              </a:ext>
            </a:extLst>
          </p:cNvPr>
          <p:cNvSpPr/>
          <p:nvPr/>
        </p:nvSpPr>
        <p:spPr>
          <a:xfrm>
            <a:off x="4381499" y="4772184"/>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79706005-39B6-4C10-9ECE-7F6FB276A08B}"/>
              </a:ext>
            </a:extLst>
          </p:cNvPr>
          <p:cNvSpPr/>
          <p:nvPr/>
        </p:nvSpPr>
        <p:spPr>
          <a:xfrm>
            <a:off x="6880225" y="294227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E493C279-A99F-418C-ACDD-3668D6B0A2FC}"/>
              </a:ext>
            </a:extLst>
          </p:cNvPr>
          <p:cNvSpPr/>
          <p:nvPr/>
        </p:nvSpPr>
        <p:spPr>
          <a:xfrm>
            <a:off x="6861175" y="3312160"/>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76760098-74CE-460D-831F-52CCDE28A977}"/>
              </a:ext>
            </a:extLst>
          </p:cNvPr>
          <p:cNvSpPr/>
          <p:nvPr/>
        </p:nvSpPr>
        <p:spPr>
          <a:xfrm>
            <a:off x="6892925" y="3677761"/>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D064FF75-2F74-4EF9-BA66-E05D5A45BF7B}"/>
              </a:ext>
            </a:extLst>
          </p:cNvPr>
          <p:cNvSpPr/>
          <p:nvPr/>
        </p:nvSpPr>
        <p:spPr>
          <a:xfrm>
            <a:off x="6892925" y="404574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11268748-0B19-4B50-81F5-CCC8D46E5FEE}"/>
              </a:ext>
            </a:extLst>
          </p:cNvPr>
          <p:cNvSpPr/>
          <p:nvPr/>
        </p:nvSpPr>
        <p:spPr>
          <a:xfrm>
            <a:off x="6861175" y="4406897"/>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id="{D8BEC417-CA56-4C87-A58C-2978F02159DF}"/>
              </a:ext>
            </a:extLst>
          </p:cNvPr>
          <p:cNvSpPr/>
          <p:nvPr/>
        </p:nvSpPr>
        <p:spPr>
          <a:xfrm>
            <a:off x="6892925" y="4771069"/>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a:extLst>
              <a:ext uri="{FF2B5EF4-FFF2-40B4-BE49-F238E27FC236}">
                <a16:creationId xmlns:a16="http://schemas.microsoft.com/office/drawing/2014/main" id="{1BA89BE2-CAED-46AD-85C3-5F7D21684057}"/>
              </a:ext>
            </a:extLst>
          </p:cNvPr>
          <p:cNvSpPr/>
          <p:nvPr/>
        </p:nvSpPr>
        <p:spPr>
          <a:xfrm>
            <a:off x="9409113" y="2946401"/>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a:extLst>
              <a:ext uri="{FF2B5EF4-FFF2-40B4-BE49-F238E27FC236}">
                <a16:creationId xmlns:a16="http://schemas.microsoft.com/office/drawing/2014/main" id="{0DD20D34-A66B-4067-9ABA-8E616A54A2BF}"/>
              </a:ext>
            </a:extLst>
          </p:cNvPr>
          <p:cNvSpPr/>
          <p:nvPr/>
        </p:nvSpPr>
        <p:spPr>
          <a:xfrm>
            <a:off x="9390063" y="3317558"/>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A82DE8C0-55D9-4F73-AFB5-6EE96247D0B0}"/>
              </a:ext>
            </a:extLst>
          </p:cNvPr>
          <p:cNvSpPr/>
          <p:nvPr/>
        </p:nvSpPr>
        <p:spPr>
          <a:xfrm>
            <a:off x="9421813" y="3672364"/>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3CCD2656-42C2-4E22-9ABF-C28AD6654B3B}"/>
              </a:ext>
            </a:extLst>
          </p:cNvPr>
          <p:cNvSpPr/>
          <p:nvPr/>
        </p:nvSpPr>
        <p:spPr>
          <a:xfrm>
            <a:off x="9421813" y="4021294"/>
            <a:ext cx="2298701" cy="2997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61654B3F-6DBF-4F55-B170-01E7F4F05576}"/>
              </a:ext>
            </a:extLst>
          </p:cNvPr>
          <p:cNvSpPr/>
          <p:nvPr/>
        </p:nvSpPr>
        <p:spPr>
          <a:xfrm>
            <a:off x="9390063" y="4400392"/>
            <a:ext cx="2203451" cy="2678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3140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4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4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4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4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4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5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5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5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53"/>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54"/>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55"/>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56"/>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57"/>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15</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3057300304"/>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lvl="0" indent="0" algn="ctr" defTabSz="914400" rtl="0" eaLnBrk="1" fontAlgn="auto" latinLnBrk="0" hangingPunct="1">
                        <a:lnSpc>
                          <a:spcPct val="100000"/>
                        </a:lnSpc>
                        <a:spcBef>
                          <a:spcPts val="0"/>
                        </a:spcBef>
                        <a:spcAft>
                          <a:spcPts val="0"/>
                        </a:spcAft>
                        <a:buClrTx/>
                        <a:buSzTx/>
                        <a:buFontTx/>
                        <a:buNone/>
                        <a:tabLst/>
                        <a:defRPr/>
                      </a:pPr>
                      <a:r>
                        <a:rPr lang="en-US" sz="2400" b="1" dirty="0">
                          <a:effectLst/>
                          <a:latin typeface="Calibri" panose="020F0502020204030204" pitchFamily="34" charset="0"/>
                          <a:ea typeface="PMingLiU" panose="02020500000000000000" pitchFamily="18" charset="-120"/>
                          <a:cs typeface="Lucida Grande"/>
                        </a:rPr>
                        <a:t>Comp. Past III</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толын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м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 </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мыл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вучен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м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 </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мыл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толын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 </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тыл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вучен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 </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тыл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 </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гыл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 </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гыл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толынн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 о(гы)н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вученн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 о(гы)н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толынд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 о(гы)д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л</a:t>
                      </a:r>
                      <a:r>
                        <a:rPr lang="en-US" sz="2000" b="1">
                          <a:effectLst/>
                          <a:latin typeface="Calibri" panose="020F0502020204030204" pitchFamily="34" charset="0"/>
                          <a:ea typeface="PMingLiU" panose="02020500000000000000" pitchFamily="18" charset="-120"/>
                          <a:cs typeface="Lucida Grande"/>
                        </a:rPr>
                        <a:t> 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вученд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 о(гы)д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лыныт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т</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лын </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гытыл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000">
                          <a:effectLst/>
                          <a:latin typeface="Calibri" panose="020F0502020204030204" pitchFamily="34" charset="0"/>
                          <a:ea typeface="PMingLiU" panose="02020500000000000000" pitchFamily="18" charset="-120"/>
                          <a:cs typeface="Lucida Grande"/>
                        </a:rPr>
                        <a:t>вуч</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ныт </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л’е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000" dirty="0" err="1">
                          <a:effectLst/>
                          <a:latin typeface="Calibri" panose="020F0502020204030204" pitchFamily="34" charset="0"/>
                          <a:ea typeface="PMingLiU" panose="02020500000000000000" pitchFamily="18" charset="-120"/>
                          <a:cs typeface="Lucida Grande"/>
                        </a:rPr>
                        <a:t>вуч</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н</a:t>
                      </a:r>
                      <a:r>
                        <a:rPr lang="en-US" sz="2000" dirty="0">
                          <a:effectLst/>
                          <a:latin typeface="Calibri" panose="020F0502020204030204" pitchFamily="34" charset="0"/>
                          <a:ea typeface="PMingLiU" panose="02020500000000000000" pitchFamily="18" charset="-120"/>
                          <a:cs typeface="Lucida Grande"/>
                        </a:rPr>
                        <a:t> </a:t>
                      </a:r>
                      <a:r>
                        <a:rPr lang="en-US" sz="2000" b="1" dirty="0" err="1">
                          <a:effectLst/>
                          <a:latin typeface="Calibri" panose="020F0502020204030204" pitchFamily="34" charset="0"/>
                          <a:ea typeface="PMingLiU" panose="02020500000000000000" pitchFamily="18" charset="-120"/>
                          <a:cs typeface="Lucida Grande"/>
                        </a:rPr>
                        <a:t>о</a:t>
                      </a:r>
                      <a:r>
                        <a:rPr lang="en-US" sz="2000" dirty="0" err="1">
                          <a:effectLst/>
                          <a:latin typeface="Calibri" panose="020F0502020204030204" pitchFamily="34" charset="0"/>
                          <a:ea typeface="PMingLiU" panose="02020500000000000000" pitchFamily="18" charset="-120"/>
                          <a:cs typeface="Lucida Grande"/>
                        </a:rPr>
                        <a:t>гытыл</a:t>
                      </a:r>
                      <a:r>
                        <a:rPr lang="en-US" sz="2000" dirty="0">
                          <a:effectLst/>
                          <a:latin typeface="Calibri" panose="020F0502020204030204" pitchFamily="34" charset="0"/>
                          <a:ea typeface="PMingLiU" panose="02020500000000000000" pitchFamily="18" charset="-120"/>
                          <a:cs typeface="Lucida Grande"/>
                        </a:rPr>
                        <a:t> </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л’е</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Tree>
    <p:extLst>
      <p:ext uri="{BB962C8B-B14F-4D97-AF65-F5344CB8AC3E}">
        <p14:creationId xmlns:p14="http://schemas.microsoft.com/office/powerpoint/2010/main" val="3991454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16</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1881348313"/>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lvl="0" indent="0" algn="ctr" defTabSz="914400" rtl="0" eaLnBrk="1" fontAlgn="auto" latinLnBrk="0" hangingPunct="1">
                        <a:lnSpc>
                          <a:spcPct val="100000"/>
                        </a:lnSpc>
                        <a:spcBef>
                          <a:spcPts val="0"/>
                        </a:spcBef>
                        <a:spcAft>
                          <a:spcPts val="0"/>
                        </a:spcAft>
                        <a:buClrTx/>
                        <a:buSzTx/>
                        <a:buFontTx/>
                        <a:buNone/>
                        <a:tabLst/>
                        <a:defRPr/>
                      </a:pPr>
                      <a:r>
                        <a:rPr lang="en-US" sz="2400" b="1" dirty="0">
                          <a:effectLst/>
                          <a:latin typeface="Calibri" panose="020F0502020204030204" pitchFamily="34" charset="0"/>
                          <a:ea typeface="PMingLiU" panose="02020500000000000000" pitchFamily="18" charset="-120"/>
                          <a:cs typeface="Lucida Grande"/>
                        </a:rPr>
                        <a:t>Comp. Past IV</a:t>
                      </a:r>
                      <a:endParaRPr lang="en-GB" sz="2400" dirty="0">
                        <a:effectLst/>
                        <a:latin typeface="Calibri" panose="020F0502020204030204" pitchFamily="34" charset="0"/>
                        <a:ea typeface="PMingLiU" panose="02020500000000000000" pitchFamily="18" charset="-120"/>
                        <a:cs typeface="Lucida Grande"/>
                      </a:endParaRPr>
                    </a:p>
                    <a:p>
                      <a:pPr marL="71755" marR="71755" algn="ctr">
                        <a:spcAft>
                          <a:spcPts val="0"/>
                        </a:spcAft>
                      </a:pP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толын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м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 </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мыл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вучен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м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н </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мыл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толын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 </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тыл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вучен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н </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тыл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 </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гыл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н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н </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гыл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толынн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 о(гы)н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вученн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н о(гы)н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толынд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 о(гы)д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вученд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н о(гы)д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лыныт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 </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гытыл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ныт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endParaRPr lang="en-GB" sz="19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
        <p:nvSpPr>
          <p:cNvPr id="35" name="Rectangle 34">
            <a:extLst>
              <a:ext uri="{FF2B5EF4-FFF2-40B4-BE49-F238E27FC236}">
                <a16:creationId xmlns:a16="http://schemas.microsoft.com/office/drawing/2014/main" id="{142E8E4D-3FF3-45E6-AAB9-30CD9749040B}"/>
              </a:ext>
            </a:extLst>
          </p:cNvPr>
          <p:cNvSpPr/>
          <p:nvPr/>
        </p:nvSpPr>
        <p:spPr>
          <a:xfrm>
            <a:off x="1816099" y="2940051"/>
            <a:ext cx="22225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FF67A62D-FC42-476B-A1EB-E3FD9944FD49}"/>
              </a:ext>
            </a:extLst>
          </p:cNvPr>
          <p:cNvSpPr/>
          <p:nvPr/>
        </p:nvSpPr>
        <p:spPr>
          <a:xfrm>
            <a:off x="1797049" y="3317558"/>
            <a:ext cx="19050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781C8924-605A-4970-B7BC-5A3669A94272}"/>
              </a:ext>
            </a:extLst>
          </p:cNvPr>
          <p:cNvSpPr/>
          <p:nvPr/>
        </p:nvSpPr>
        <p:spPr>
          <a:xfrm>
            <a:off x="1828799" y="3675539"/>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E19ED700-0202-4926-A7A4-6F0EAA44F5D3}"/>
              </a:ext>
            </a:extLst>
          </p:cNvPr>
          <p:cNvSpPr/>
          <p:nvPr/>
        </p:nvSpPr>
        <p:spPr>
          <a:xfrm>
            <a:off x="1828799" y="4046858"/>
            <a:ext cx="22098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3D9F5761-88DB-49C9-8182-D9AA8B7E89E5}"/>
              </a:ext>
            </a:extLst>
          </p:cNvPr>
          <p:cNvSpPr/>
          <p:nvPr/>
        </p:nvSpPr>
        <p:spPr>
          <a:xfrm>
            <a:off x="1797049" y="4414200"/>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D6FAB2BB-C6C6-428B-A543-A2344009BC64}"/>
              </a:ext>
            </a:extLst>
          </p:cNvPr>
          <p:cNvSpPr/>
          <p:nvPr/>
        </p:nvSpPr>
        <p:spPr>
          <a:xfrm>
            <a:off x="1828799" y="4768847"/>
            <a:ext cx="18732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7C115D4B-5703-4B88-ABAC-F7047079F459}"/>
              </a:ext>
            </a:extLst>
          </p:cNvPr>
          <p:cNvSpPr/>
          <p:nvPr/>
        </p:nvSpPr>
        <p:spPr>
          <a:xfrm>
            <a:off x="4368799" y="2943388"/>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53D93344-17BA-4A52-9E49-B9BCCA439971}"/>
              </a:ext>
            </a:extLst>
          </p:cNvPr>
          <p:cNvSpPr/>
          <p:nvPr/>
        </p:nvSpPr>
        <p:spPr>
          <a:xfrm>
            <a:off x="4349749" y="3313275"/>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B1031F82-BABD-47E6-8E9D-8265030B4F81}"/>
              </a:ext>
            </a:extLst>
          </p:cNvPr>
          <p:cNvSpPr/>
          <p:nvPr/>
        </p:nvSpPr>
        <p:spPr>
          <a:xfrm>
            <a:off x="4381499" y="3678876"/>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CEC3B076-3E8A-4152-8B89-513B7642A48F}"/>
              </a:ext>
            </a:extLst>
          </p:cNvPr>
          <p:cNvSpPr/>
          <p:nvPr/>
        </p:nvSpPr>
        <p:spPr>
          <a:xfrm>
            <a:off x="4381499" y="4012721"/>
            <a:ext cx="2298701" cy="3040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418649CF-C799-46E1-A00F-497EA7924277}"/>
              </a:ext>
            </a:extLst>
          </p:cNvPr>
          <p:cNvSpPr/>
          <p:nvPr/>
        </p:nvSpPr>
        <p:spPr>
          <a:xfrm>
            <a:off x="4349749" y="4400392"/>
            <a:ext cx="2355851" cy="2624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80DC55C8-08F4-43A9-90EB-E58C4AB611EE}"/>
              </a:ext>
            </a:extLst>
          </p:cNvPr>
          <p:cNvSpPr/>
          <p:nvPr/>
        </p:nvSpPr>
        <p:spPr>
          <a:xfrm>
            <a:off x="4381499" y="4772184"/>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79706005-39B6-4C10-9ECE-7F6FB276A08B}"/>
              </a:ext>
            </a:extLst>
          </p:cNvPr>
          <p:cNvSpPr/>
          <p:nvPr/>
        </p:nvSpPr>
        <p:spPr>
          <a:xfrm>
            <a:off x="6880225" y="294227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E493C279-A99F-418C-ACDD-3668D6B0A2FC}"/>
              </a:ext>
            </a:extLst>
          </p:cNvPr>
          <p:cNvSpPr/>
          <p:nvPr/>
        </p:nvSpPr>
        <p:spPr>
          <a:xfrm>
            <a:off x="6861175" y="3312160"/>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76760098-74CE-460D-831F-52CCDE28A977}"/>
              </a:ext>
            </a:extLst>
          </p:cNvPr>
          <p:cNvSpPr/>
          <p:nvPr/>
        </p:nvSpPr>
        <p:spPr>
          <a:xfrm>
            <a:off x="6892925" y="3677761"/>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D064FF75-2F74-4EF9-BA66-E05D5A45BF7B}"/>
              </a:ext>
            </a:extLst>
          </p:cNvPr>
          <p:cNvSpPr/>
          <p:nvPr/>
        </p:nvSpPr>
        <p:spPr>
          <a:xfrm>
            <a:off x="6892925" y="404574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11268748-0B19-4B50-81F5-CCC8D46E5FEE}"/>
              </a:ext>
            </a:extLst>
          </p:cNvPr>
          <p:cNvSpPr/>
          <p:nvPr/>
        </p:nvSpPr>
        <p:spPr>
          <a:xfrm>
            <a:off x="6861175" y="4406897"/>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id="{D8BEC417-CA56-4C87-A58C-2978F02159DF}"/>
              </a:ext>
            </a:extLst>
          </p:cNvPr>
          <p:cNvSpPr/>
          <p:nvPr/>
        </p:nvSpPr>
        <p:spPr>
          <a:xfrm>
            <a:off x="6892925" y="4771069"/>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a:extLst>
              <a:ext uri="{FF2B5EF4-FFF2-40B4-BE49-F238E27FC236}">
                <a16:creationId xmlns:a16="http://schemas.microsoft.com/office/drawing/2014/main" id="{1BA89BE2-CAED-46AD-85C3-5F7D21684057}"/>
              </a:ext>
            </a:extLst>
          </p:cNvPr>
          <p:cNvSpPr/>
          <p:nvPr/>
        </p:nvSpPr>
        <p:spPr>
          <a:xfrm>
            <a:off x="9409113" y="2946401"/>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a:extLst>
              <a:ext uri="{FF2B5EF4-FFF2-40B4-BE49-F238E27FC236}">
                <a16:creationId xmlns:a16="http://schemas.microsoft.com/office/drawing/2014/main" id="{0DD20D34-A66B-4067-9ABA-8E616A54A2BF}"/>
              </a:ext>
            </a:extLst>
          </p:cNvPr>
          <p:cNvSpPr/>
          <p:nvPr/>
        </p:nvSpPr>
        <p:spPr>
          <a:xfrm>
            <a:off x="9390063" y="3317558"/>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A82DE8C0-55D9-4F73-AFB5-6EE96247D0B0}"/>
              </a:ext>
            </a:extLst>
          </p:cNvPr>
          <p:cNvSpPr/>
          <p:nvPr/>
        </p:nvSpPr>
        <p:spPr>
          <a:xfrm>
            <a:off x="9421813" y="3672364"/>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3CCD2656-42C2-4E22-9ABF-C28AD6654B3B}"/>
              </a:ext>
            </a:extLst>
          </p:cNvPr>
          <p:cNvSpPr/>
          <p:nvPr/>
        </p:nvSpPr>
        <p:spPr>
          <a:xfrm>
            <a:off x="9421813" y="4021294"/>
            <a:ext cx="2298701" cy="2997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61654B3F-6DBF-4F55-B170-01E7F4F05576}"/>
              </a:ext>
            </a:extLst>
          </p:cNvPr>
          <p:cNvSpPr/>
          <p:nvPr/>
        </p:nvSpPr>
        <p:spPr>
          <a:xfrm>
            <a:off x="9390063" y="4400392"/>
            <a:ext cx="2330451" cy="2678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07193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4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4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4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4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4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5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5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5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53"/>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54"/>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55"/>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56"/>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57"/>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17</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4176448716"/>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lvl="0" indent="0" algn="ctr" defTabSz="914400" rtl="0" eaLnBrk="1" fontAlgn="auto" latinLnBrk="0" hangingPunct="1">
                        <a:lnSpc>
                          <a:spcPct val="100000"/>
                        </a:lnSpc>
                        <a:spcBef>
                          <a:spcPts val="0"/>
                        </a:spcBef>
                        <a:spcAft>
                          <a:spcPts val="0"/>
                        </a:spcAft>
                        <a:buClrTx/>
                        <a:buSzTx/>
                        <a:buFontTx/>
                        <a:buNone/>
                        <a:tabLst/>
                        <a:defRPr/>
                      </a:pPr>
                      <a:r>
                        <a:rPr lang="en-US" sz="2400" b="1" dirty="0">
                          <a:effectLst/>
                          <a:latin typeface="Calibri" panose="020F0502020204030204" pitchFamily="34" charset="0"/>
                          <a:ea typeface="PMingLiU" panose="02020500000000000000" pitchFamily="18" charset="-120"/>
                          <a:cs typeface="Lucida Grande"/>
                        </a:rPr>
                        <a:t>Comp. Past IV</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толын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м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 </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мыл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вучен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м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н </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мыл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толын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 </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тыл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вучен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н </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тыл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 </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гыл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н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н </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гыл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толынн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 о(гы)н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вученн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н о(гы)н</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толынд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 о(гы)д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вученд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н о(гы)д</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лыныт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т</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лын </a:t>
                      </a:r>
                      <a:r>
                        <a:rPr lang="en-US" sz="1900" b="1">
                          <a:effectLst/>
                          <a:latin typeface="Calibri" panose="020F0502020204030204" pitchFamily="34" charset="0"/>
                          <a:ea typeface="PMingLiU" panose="02020500000000000000" pitchFamily="18" charset="-120"/>
                          <a:cs typeface="Lucida Grande"/>
                        </a:rPr>
                        <a:t>о</a:t>
                      </a:r>
                      <a:r>
                        <a:rPr lang="en-US" sz="1900">
                          <a:effectLst/>
                          <a:latin typeface="Calibri" panose="020F0502020204030204" pitchFamily="34" charset="0"/>
                          <a:ea typeface="PMingLiU" panose="02020500000000000000" pitchFamily="18" charset="-120"/>
                          <a:cs typeface="Lucida Grande"/>
                        </a:rPr>
                        <a:t>гытыл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1900">
                          <a:effectLst/>
                          <a:latin typeface="Calibri" panose="020F0502020204030204" pitchFamily="34" charset="0"/>
                          <a:ea typeface="PMingLiU" panose="02020500000000000000" pitchFamily="18" charset="-120"/>
                          <a:cs typeface="Lucida Grande"/>
                        </a:rPr>
                        <a:t>вуч</a:t>
                      </a:r>
                      <a:r>
                        <a:rPr lang="en-US" sz="1900" b="1">
                          <a:effectLst/>
                          <a:latin typeface="Calibri" panose="020F0502020204030204" pitchFamily="34" charset="0"/>
                          <a:ea typeface="PMingLiU" panose="02020500000000000000" pitchFamily="18" charset="-120"/>
                          <a:cs typeface="Lucida Grande"/>
                        </a:rPr>
                        <a:t>е</a:t>
                      </a:r>
                      <a:r>
                        <a:rPr lang="en-US" sz="1900">
                          <a:effectLst/>
                          <a:latin typeface="Calibri" panose="020F0502020204030204" pitchFamily="34" charset="0"/>
                          <a:ea typeface="PMingLiU" panose="02020500000000000000" pitchFamily="18" charset="-120"/>
                          <a:cs typeface="Lucida Grande"/>
                        </a:rPr>
                        <a:t>ныт улм</a:t>
                      </a:r>
                      <a:r>
                        <a:rPr lang="en-US" sz="1900" b="1">
                          <a:effectLst/>
                          <a:latin typeface="Calibri" panose="020F0502020204030204" pitchFamily="34" charset="0"/>
                          <a:ea typeface="PMingLiU" panose="02020500000000000000" pitchFamily="18" charset="-120"/>
                          <a:cs typeface="Lucida Grande"/>
                        </a:rPr>
                        <a:t>а</a:t>
                      </a:r>
                      <a:r>
                        <a:rPr lang="en-US" sz="1900">
                          <a:effectLst/>
                          <a:latin typeface="Calibri" panose="020F0502020204030204" pitchFamily="34" charset="0"/>
                          <a:ea typeface="PMingLiU" panose="02020500000000000000" pitchFamily="18" charset="-120"/>
                          <a:cs typeface="Lucida Grande"/>
                        </a:rPr>
                        <a:t>ш</a:t>
                      </a:r>
                      <a:endParaRPr lang="en-GB" sz="19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1900" dirty="0" err="1">
                          <a:effectLst/>
                          <a:latin typeface="Calibri" panose="020F0502020204030204" pitchFamily="34" charset="0"/>
                          <a:ea typeface="PMingLiU" panose="02020500000000000000" pitchFamily="18" charset="-120"/>
                          <a:cs typeface="Lucida Grande"/>
                        </a:rPr>
                        <a:t>вуч</a:t>
                      </a:r>
                      <a:r>
                        <a:rPr lang="en-US" sz="1900" b="1" dirty="0" err="1">
                          <a:effectLst/>
                          <a:latin typeface="Calibri" panose="020F0502020204030204" pitchFamily="34" charset="0"/>
                          <a:ea typeface="PMingLiU" panose="02020500000000000000" pitchFamily="18" charset="-120"/>
                          <a:cs typeface="Lucida Grande"/>
                        </a:rPr>
                        <a:t>е</a:t>
                      </a:r>
                      <a:r>
                        <a:rPr lang="en-US" sz="1900" dirty="0" err="1">
                          <a:effectLst/>
                          <a:latin typeface="Calibri" panose="020F0502020204030204" pitchFamily="34" charset="0"/>
                          <a:ea typeface="PMingLiU" panose="02020500000000000000" pitchFamily="18" charset="-120"/>
                          <a:cs typeface="Lucida Grande"/>
                        </a:rPr>
                        <a:t>н</a:t>
                      </a:r>
                      <a:r>
                        <a:rPr lang="en-US" sz="1900" dirty="0">
                          <a:effectLst/>
                          <a:latin typeface="Calibri" panose="020F0502020204030204" pitchFamily="34" charset="0"/>
                          <a:ea typeface="PMingLiU" panose="02020500000000000000" pitchFamily="18" charset="-120"/>
                          <a:cs typeface="Lucida Grande"/>
                        </a:rPr>
                        <a:t> </a:t>
                      </a:r>
                      <a:r>
                        <a:rPr lang="en-US" sz="1900" b="1" dirty="0" err="1">
                          <a:effectLst/>
                          <a:latin typeface="Calibri" panose="020F0502020204030204" pitchFamily="34" charset="0"/>
                          <a:ea typeface="PMingLiU" panose="02020500000000000000" pitchFamily="18" charset="-120"/>
                          <a:cs typeface="Lucida Grande"/>
                        </a:rPr>
                        <a:t>о</a:t>
                      </a:r>
                      <a:r>
                        <a:rPr lang="en-US" sz="1900" dirty="0" err="1">
                          <a:effectLst/>
                          <a:latin typeface="Calibri" panose="020F0502020204030204" pitchFamily="34" charset="0"/>
                          <a:ea typeface="PMingLiU" panose="02020500000000000000" pitchFamily="18" charset="-120"/>
                          <a:cs typeface="Lucida Grande"/>
                        </a:rPr>
                        <a:t>гытыл</a:t>
                      </a:r>
                      <a:r>
                        <a:rPr lang="en-US" sz="1900" dirty="0">
                          <a:effectLst/>
                          <a:latin typeface="Calibri" panose="020F0502020204030204" pitchFamily="34" charset="0"/>
                          <a:ea typeface="PMingLiU" panose="02020500000000000000" pitchFamily="18" charset="-120"/>
                          <a:cs typeface="Lucida Grande"/>
                        </a:rPr>
                        <a:t> </a:t>
                      </a:r>
                      <a:r>
                        <a:rPr lang="en-US" sz="1900" dirty="0" err="1">
                          <a:effectLst/>
                          <a:latin typeface="Calibri" panose="020F0502020204030204" pitchFamily="34" charset="0"/>
                          <a:ea typeface="PMingLiU" panose="02020500000000000000" pitchFamily="18" charset="-120"/>
                          <a:cs typeface="Lucida Grande"/>
                        </a:rPr>
                        <a:t>улм</a:t>
                      </a:r>
                      <a:r>
                        <a:rPr lang="en-US" sz="1900" b="1" dirty="0" err="1">
                          <a:effectLst/>
                          <a:latin typeface="Calibri" panose="020F0502020204030204" pitchFamily="34" charset="0"/>
                          <a:ea typeface="PMingLiU" panose="02020500000000000000" pitchFamily="18" charset="-120"/>
                          <a:cs typeface="Lucida Grande"/>
                        </a:rPr>
                        <a:t>а</a:t>
                      </a:r>
                      <a:r>
                        <a:rPr lang="en-US" sz="1900" dirty="0" err="1">
                          <a:effectLst/>
                          <a:latin typeface="Calibri" panose="020F0502020204030204" pitchFamily="34" charset="0"/>
                          <a:ea typeface="PMingLiU" panose="02020500000000000000" pitchFamily="18" charset="-120"/>
                          <a:cs typeface="Lucida Grande"/>
                        </a:rPr>
                        <a:t>ш</a:t>
                      </a:r>
                      <a:endParaRPr lang="en-GB" sz="19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Tree>
    <p:extLst>
      <p:ext uri="{BB962C8B-B14F-4D97-AF65-F5344CB8AC3E}">
        <p14:creationId xmlns:p14="http://schemas.microsoft.com/office/powerpoint/2010/main" val="377279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18</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438994917"/>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algn="ctr">
                        <a:spcAft>
                          <a:spcPts val="0"/>
                        </a:spcAft>
                      </a:pPr>
                      <a:r>
                        <a:rPr lang="en-US" sz="2400" b="1" dirty="0">
                          <a:effectLst/>
                          <a:latin typeface="Calibri" panose="020F0502020204030204" pitchFamily="34" charset="0"/>
                          <a:ea typeface="PMingLiU" panose="02020500000000000000" pitchFamily="18" charset="-120"/>
                          <a:cs typeface="Lucida Grande"/>
                        </a:rPr>
                        <a:t>Imperative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ит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ит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лжо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b="1">
                          <a:effectLst/>
                          <a:latin typeface="Calibri" panose="020F0502020204030204" pitchFamily="34" charset="0"/>
                          <a:ea typeface="PMingLiU" panose="02020500000000000000" pitchFamily="18" charset="-120"/>
                          <a:cs typeface="Lucida Grande"/>
                        </a:rPr>
                        <a:t>ы</a:t>
                      </a:r>
                      <a:r>
                        <a:rPr lang="en-US" sz="2400">
                          <a:effectLst/>
                          <a:latin typeface="Calibri" panose="020F0502020204030204" pitchFamily="34" charset="0"/>
                          <a:ea typeface="PMingLiU" panose="02020500000000000000" pitchFamily="18" charset="-120"/>
                          <a:cs typeface="Lucida Grande"/>
                        </a:rPr>
                        <a:t>нже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чыжо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b="1">
                          <a:effectLst/>
                          <a:latin typeface="Calibri" panose="020F0502020204030204" pitchFamily="34" charset="0"/>
                          <a:ea typeface="PMingLiU" panose="02020500000000000000" pitchFamily="18" charset="-120"/>
                          <a:cs typeface="Lucida Grande"/>
                        </a:rPr>
                        <a:t>ы</a:t>
                      </a:r>
                      <a:r>
                        <a:rPr lang="en-US" sz="2400">
                          <a:effectLst/>
                          <a:latin typeface="Calibri" panose="020F0502020204030204" pitchFamily="34" charset="0"/>
                          <a:ea typeface="PMingLiU" panose="02020500000000000000" pitchFamily="18" charset="-120"/>
                          <a:cs typeface="Lucida Grande"/>
                        </a:rPr>
                        <a:t>нже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i="1">
                          <a:effectLst/>
                          <a:latin typeface="Calibri" panose="020F0502020204030204" pitchFamily="34" charset="0"/>
                          <a:ea typeface="PMingLiU" panose="02020500000000000000" pitchFamily="18" charset="-120"/>
                          <a:cs typeface="Lucida Grande"/>
                        </a:rPr>
                        <a:t>(толын</a:t>
                      </a:r>
                      <a:r>
                        <a:rPr lang="en-US" sz="2400" b="1" i="1">
                          <a:effectLst/>
                          <a:latin typeface="Calibri" panose="020F0502020204030204" pitchFamily="34" charset="0"/>
                          <a:ea typeface="PMingLiU" panose="02020500000000000000" pitchFamily="18" charset="-120"/>
                          <a:cs typeface="Lucida Grande"/>
                        </a:rPr>
                        <a:t>а</a:t>
                      </a:r>
                      <a:r>
                        <a:rPr lang="en-US" sz="2400" i="1">
                          <a:effectLst/>
                          <a:latin typeface="Calibri" panose="020F0502020204030204" pitchFamily="34" charset="0"/>
                          <a:ea typeface="PMingLiU" panose="02020500000000000000" pitchFamily="18" charset="-120"/>
                          <a:cs typeface="Lucida Grande"/>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i="1">
                          <a:effectLst/>
                          <a:latin typeface="Calibri" panose="020F0502020204030204" pitchFamily="34" charset="0"/>
                          <a:ea typeface="PMingLiU" panose="02020500000000000000" pitchFamily="18" charset="-120"/>
                          <a:cs typeface="Lucida Grande"/>
                        </a:rPr>
                        <a:t>(о(гы)н</a:t>
                      </a:r>
                      <a:r>
                        <a:rPr lang="en-US" sz="2400" b="1" i="1">
                          <a:effectLst/>
                          <a:latin typeface="Calibri" panose="020F0502020204030204" pitchFamily="34" charset="0"/>
                          <a:ea typeface="PMingLiU" panose="02020500000000000000" pitchFamily="18" charset="-120"/>
                          <a:cs typeface="Lucida Grande"/>
                        </a:rPr>
                        <a:t>а </a:t>
                      </a:r>
                      <a:r>
                        <a:rPr lang="en-US" sz="2400" i="1">
                          <a:effectLst/>
                          <a:latin typeface="Calibri" panose="020F0502020204030204" pitchFamily="34" charset="0"/>
                          <a:ea typeface="PMingLiU" panose="02020500000000000000" pitchFamily="18" charset="-120"/>
                          <a:cs typeface="Lucida Grande"/>
                        </a:rPr>
                        <a:t>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i="1">
                          <a:effectLst/>
                          <a:latin typeface="Calibri" panose="020F0502020204030204" pitchFamily="34" charset="0"/>
                          <a:ea typeface="PMingLiU" panose="02020500000000000000" pitchFamily="18" charset="-120"/>
                          <a:cs typeface="Lucida Grande"/>
                        </a:rPr>
                        <a:t>(вучен</a:t>
                      </a:r>
                      <a:r>
                        <a:rPr lang="en-US" sz="2400" b="1" i="1">
                          <a:effectLst/>
                          <a:latin typeface="Calibri" panose="020F0502020204030204" pitchFamily="34" charset="0"/>
                          <a:ea typeface="PMingLiU" panose="02020500000000000000" pitchFamily="18" charset="-120"/>
                          <a:cs typeface="Lucida Grande"/>
                        </a:rPr>
                        <a:t>а</a:t>
                      </a:r>
                      <a:r>
                        <a:rPr lang="en-US" sz="2400" i="1">
                          <a:effectLst/>
                          <a:latin typeface="Calibri" panose="020F0502020204030204" pitchFamily="34" charset="0"/>
                          <a:ea typeface="PMingLiU" panose="02020500000000000000" pitchFamily="18" charset="-120"/>
                          <a:cs typeface="Lucida Grande"/>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i="1">
                          <a:effectLst/>
                          <a:latin typeface="Calibri" panose="020F0502020204030204" pitchFamily="34" charset="0"/>
                          <a:ea typeface="PMingLiU" panose="02020500000000000000" pitchFamily="18" charset="-120"/>
                          <a:cs typeface="Lucida Grande"/>
                        </a:rPr>
                        <a:t>(о(гы)н</a:t>
                      </a:r>
                      <a:r>
                        <a:rPr lang="en-US" sz="2400" b="1" i="1">
                          <a:effectLst/>
                          <a:latin typeface="Calibri" panose="020F0502020204030204" pitchFamily="34" charset="0"/>
                          <a:ea typeface="PMingLiU" panose="02020500000000000000" pitchFamily="18" charset="-120"/>
                          <a:cs typeface="Lucida Grande"/>
                        </a:rPr>
                        <a:t>а </a:t>
                      </a:r>
                      <a:r>
                        <a:rPr lang="en-US" sz="2400" i="1">
                          <a:effectLst/>
                          <a:latin typeface="Calibri" panose="020F0502020204030204" pitchFamily="34" charset="0"/>
                          <a:ea typeface="PMingLiU" panose="02020500000000000000" pitchFamily="18" charset="-120"/>
                          <a:cs typeface="Lucida Grande"/>
                        </a:rPr>
                        <a:t>в</a:t>
                      </a:r>
                      <a:r>
                        <a:rPr lang="en-US" sz="2400" b="1" i="1">
                          <a:effectLst/>
                          <a:latin typeface="Calibri" panose="020F0502020204030204" pitchFamily="34" charset="0"/>
                          <a:ea typeface="PMingLiU" panose="02020500000000000000" pitchFamily="18" charset="-120"/>
                          <a:cs typeface="Lucida Grande"/>
                        </a:rPr>
                        <a:t>у</a:t>
                      </a:r>
                      <a:r>
                        <a:rPr lang="en-US" sz="2400" i="1">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лза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ид</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чыза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ид</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лышт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b="1">
                          <a:effectLst/>
                          <a:latin typeface="Calibri" panose="020F0502020204030204" pitchFamily="34" charset="0"/>
                          <a:ea typeface="PMingLiU" panose="02020500000000000000" pitchFamily="18" charset="-120"/>
                          <a:cs typeface="Lucida Grande"/>
                        </a:rPr>
                        <a:t>ы</a:t>
                      </a:r>
                      <a:r>
                        <a:rPr lang="en-US" sz="2400">
                          <a:effectLst/>
                          <a:latin typeface="Calibri" panose="020F0502020204030204" pitchFamily="34" charset="0"/>
                          <a:ea typeface="PMingLiU" panose="02020500000000000000" pitchFamily="18" charset="-120"/>
                          <a:cs typeface="Lucida Grande"/>
                        </a:rPr>
                        <a:t>нышт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чышт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
        <p:nvSpPr>
          <p:cNvPr id="35" name="Rectangle 34">
            <a:extLst>
              <a:ext uri="{FF2B5EF4-FFF2-40B4-BE49-F238E27FC236}">
                <a16:creationId xmlns:a16="http://schemas.microsoft.com/office/drawing/2014/main" id="{142E8E4D-3FF3-45E6-AAB9-30CD9749040B}"/>
              </a:ext>
            </a:extLst>
          </p:cNvPr>
          <p:cNvSpPr/>
          <p:nvPr/>
        </p:nvSpPr>
        <p:spPr>
          <a:xfrm>
            <a:off x="1816099" y="2959101"/>
            <a:ext cx="22225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FF67A62D-FC42-476B-A1EB-E3FD9944FD49}"/>
              </a:ext>
            </a:extLst>
          </p:cNvPr>
          <p:cNvSpPr/>
          <p:nvPr/>
        </p:nvSpPr>
        <p:spPr>
          <a:xfrm>
            <a:off x="1797049" y="3346133"/>
            <a:ext cx="19050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781C8924-605A-4970-B7BC-5A3669A94272}"/>
              </a:ext>
            </a:extLst>
          </p:cNvPr>
          <p:cNvSpPr/>
          <p:nvPr/>
        </p:nvSpPr>
        <p:spPr>
          <a:xfrm>
            <a:off x="1828799" y="3694589"/>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E19ED700-0202-4926-A7A4-6F0EAA44F5D3}"/>
              </a:ext>
            </a:extLst>
          </p:cNvPr>
          <p:cNvSpPr/>
          <p:nvPr/>
        </p:nvSpPr>
        <p:spPr>
          <a:xfrm>
            <a:off x="1828799" y="4056383"/>
            <a:ext cx="22098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3D9F5761-88DB-49C9-8182-D9AA8B7E89E5}"/>
              </a:ext>
            </a:extLst>
          </p:cNvPr>
          <p:cNvSpPr/>
          <p:nvPr/>
        </p:nvSpPr>
        <p:spPr>
          <a:xfrm>
            <a:off x="1797049" y="4423725"/>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D6FAB2BB-C6C6-428B-A543-A2344009BC64}"/>
              </a:ext>
            </a:extLst>
          </p:cNvPr>
          <p:cNvSpPr/>
          <p:nvPr/>
        </p:nvSpPr>
        <p:spPr>
          <a:xfrm>
            <a:off x="1828799" y="4806947"/>
            <a:ext cx="18732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7C115D4B-5703-4B88-ABAC-F7047079F459}"/>
              </a:ext>
            </a:extLst>
          </p:cNvPr>
          <p:cNvSpPr/>
          <p:nvPr/>
        </p:nvSpPr>
        <p:spPr>
          <a:xfrm>
            <a:off x="4368799" y="2962438"/>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53D93344-17BA-4A52-9E49-B9BCCA439971}"/>
              </a:ext>
            </a:extLst>
          </p:cNvPr>
          <p:cNvSpPr/>
          <p:nvPr/>
        </p:nvSpPr>
        <p:spPr>
          <a:xfrm>
            <a:off x="4349749" y="3341850"/>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B1031F82-BABD-47E6-8E9D-8265030B4F81}"/>
              </a:ext>
            </a:extLst>
          </p:cNvPr>
          <p:cNvSpPr/>
          <p:nvPr/>
        </p:nvSpPr>
        <p:spPr>
          <a:xfrm>
            <a:off x="4381499" y="3697926"/>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CEC3B076-3E8A-4152-8B89-513B7642A48F}"/>
              </a:ext>
            </a:extLst>
          </p:cNvPr>
          <p:cNvSpPr/>
          <p:nvPr/>
        </p:nvSpPr>
        <p:spPr>
          <a:xfrm>
            <a:off x="4381499" y="4012721"/>
            <a:ext cx="2298701" cy="3040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418649CF-C799-46E1-A00F-497EA7924277}"/>
              </a:ext>
            </a:extLst>
          </p:cNvPr>
          <p:cNvSpPr/>
          <p:nvPr/>
        </p:nvSpPr>
        <p:spPr>
          <a:xfrm>
            <a:off x="4349749" y="4409917"/>
            <a:ext cx="2203451" cy="2624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80DC55C8-08F4-43A9-90EB-E58C4AB611EE}"/>
              </a:ext>
            </a:extLst>
          </p:cNvPr>
          <p:cNvSpPr/>
          <p:nvPr/>
        </p:nvSpPr>
        <p:spPr>
          <a:xfrm>
            <a:off x="4381499" y="4810284"/>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79706005-39B6-4C10-9ECE-7F6FB276A08B}"/>
              </a:ext>
            </a:extLst>
          </p:cNvPr>
          <p:cNvSpPr/>
          <p:nvPr/>
        </p:nvSpPr>
        <p:spPr>
          <a:xfrm>
            <a:off x="6880225" y="296132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E493C279-A99F-418C-ACDD-3668D6B0A2FC}"/>
              </a:ext>
            </a:extLst>
          </p:cNvPr>
          <p:cNvSpPr/>
          <p:nvPr/>
        </p:nvSpPr>
        <p:spPr>
          <a:xfrm>
            <a:off x="6861175" y="3340735"/>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76760098-74CE-460D-831F-52CCDE28A977}"/>
              </a:ext>
            </a:extLst>
          </p:cNvPr>
          <p:cNvSpPr/>
          <p:nvPr/>
        </p:nvSpPr>
        <p:spPr>
          <a:xfrm>
            <a:off x="6892925" y="3696811"/>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D064FF75-2F74-4EF9-BA66-E05D5A45BF7B}"/>
              </a:ext>
            </a:extLst>
          </p:cNvPr>
          <p:cNvSpPr/>
          <p:nvPr/>
        </p:nvSpPr>
        <p:spPr>
          <a:xfrm>
            <a:off x="6892925" y="4012721"/>
            <a:ext cx="2298701" cy="3060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11268748-0B19-4B50-81F5-CCC8D46E5FEE}"/>
              </a:ext>
            </a:extLst>
          </p:cNvPr>
          <p:cNvSpPr/>
          <p:nvPr/>
        </p:nvSpPr>
        <p:spPr>
          <a:xfrm>
            <a:off x="6861175" y="4425947"/>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id="{D8BEC417-CA56-4C87-A58C-2978F02159DF}"/>
              </a:ext>
            </a:extLst>
          </p:cNvPr>
          <p:cNvSpPr/>
          <p:nvPr/>
        </p:nvSpPr>
        <p:spPr>
          <a:xfrm>
            <a:off x="6892925" y="4809169"/>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a:extLst>
              <a:ext uri="{FF2B5EF4-FFF2-40B4-BE49-F238E27FC236}">
                <a16:creationId xmlns:a16="http://schemas.microsoft.com/office/drawing/2014/main" id="{1BA89BE2-CAED-46AD-85C3-5F7D21684057}"/>
              </a:ext>
            </a:extLst>
          </p:cNvPr>
          <p:cNvSpPr/>
          <p:nvPr/>
        </p:nvSpPr>
        <p:spPr>
          <a:xfrm>
            <a:off x="9409113" y="2965451"/>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a:extLst>
              <a:ext uri="{FF2B5EF4-FFF2-40B4-BE49-F238E27FC236}">
                <a16:creationId xmlns:a16="http://schemas.microsoft.com/office/drawing/2014/main" id="{0DD20D34-A66B-4067-9ABA-8E616A54A2BF}"/>
              </a:ext>
            </a:extLst>
          </p:cNvPr>
          <p:cNvSpPr/>
          <p:nvPr/>
        </p:nvSpPr>
        <p:spPr>
          <a:xfrm>
            <a:off x="9390063" y="3346133"/>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A82DE8C0-55D9-4F73-AFB5-6EE96247D0B0}"/>
              </a:ext>
            </a:extLst>
          </p:cNvPr>
          <p:cNvSpPr/>
          <p:nvPr/>
        </p:nvSpPr>
        <p:spPr>
          <a:xfrm>
            <a:off x="9421813" y="3700939"/>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3CCD2656-42C2-4E22-9ABF-C28AD6654B3B}"/>
              </a:ext>
            </a:extLst>
          </p:cNvPr>
          <p:cNvSpPr/>
          <p:nvPr/>
        </p:nvSpPr>
        <p:spPr>
          <a:xfrm>
            <a:off x="9421813" y="4021294"/>
            <a:ext cx="2298701" cy="2997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61654B3F-6DBF-4F55-B170-01E7F4F05576}"/>
              </a:ext>
            </a:extLst>
          </p:cNvPr>
          <p:cNvSpPr/>
          <p:nvPr/>
        </p:nvSpPr>
        <p:spPr>
          <a:xfrm>
            <a:off x="9390063" y="4409917"/>
            <a:ext cx="2203451" cy="2678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8206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4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4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4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4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4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5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5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5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53"/>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54"/>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55"/>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56"/>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57"/>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19</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1058783337"/>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algn="ctr">
                        <a:spcAft>
                          <a:spcPts val="0"/>
                        </a:spcAft>
                      </a:pPr>
                      <a:r>
                        <a:rPr lang="en-US" sz="2400" b="1" dirty="0">
                          <a:effectLst/>
                          <a:latin typeface="Calibri" panose="020F0502020204030204" pitchFamily="34" charset="0"/>
                          <a:ea typeface="PMingLiU" panose="02020500000000000000" pitchFamily="18" charset="-120"/>
                          <a:cs typeface="Lucida Grande"/>
                        </a:rPr>
                        <a:t>Imperative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ит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ит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лжо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b="1">
                          <a:effectLst/>
                          <a:latin typeface="Calibri" panose="020F0502020204030204" pitchFamily="34" charset="0"/>
                          <a:ea typeface="PMingLiU" panose="02020500000000000000" pitchFamily="18" charset="-120"/>
                          <a:cs typeface="Lucida Grande"/>
                        </a:rPr>
                        <a:t>ы</a:t>
                      </a:r>
                      <a:r>
                        <a:rPr lang="en-US" sz="2400">
                          <a:effectLst/>
                          <a:latin typeface="Calibri" panose="020F0502020204030204" pitchFamily="34" charset="0"/>
                          <a:ea typeface="PMingLiU" panose="02020500000000000000" pitchFamily="18" charset="-120"/>
                          <a:cs typeface="Lucida Grande"/>
                        </a:rPr>
                        <a:t>нже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чыжо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b="1">
                          <a:effectLst/>
                          <a:latin typeface="Calibri" panose="020F0502020204030204" pitchFamily="34" charset="0"/>
                          <a:ea typeface="PMingLiU" panose="02020500000000000000" pitchFamily="18" charset="-120"/>
                          <a:cs typeface="Lucida Grande"/>
                        </a:rPr>
                        <a:t>ы</a:t>
                      </a:r>
                      <a:r>
                        <a:rPr lang="en-US" sz="2400">
                          <a:effectLst/>
                          <a:latin typeface="Calibri" panose="020F0502020204030204" pitchFamily="34" charset="0"/>
                          <a:ea typeface="PMingLiU" panose="02020500000000000000" pitchFamily="18" charset="-120"/>
                          <a:cs typeface="Lucida Grande"/>
                        </a:rPr>
                        <a:t>нже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i="1">
                          <a:effectLst/>
                          <a:latin typeface="Calibri" panose="020F0502020204030204" pitchFamily="34" charset="0"/>
                          <a:ea typeface="PMingLiU" panose="02020500000000000000" pitchFamily="18" charset="-120"/>
                          <a:cs typeface="Lucida Grande"/>
                        </a:rPr>
                        <a:t>(толын</a:t>
                      </a:r>
                      <a:r>
                        <a:rPr lang="en-US" sz="2400" b="1" i="1">
                          <a:effectLst/>
                          <a:latin typeface="Calibri" panose="020F0502020204030204" pitchFamily="34" charset="0"/>
                          <a:ea typeface="PMingLiU" panose="02020500000000000000" pitchFamily="18" charset="-120"/>
                          <a:cs typeface="Lucida Grande"/>
                        </a:rPr>
                        <a:t>а</a:t>
                      </a:r>
                      <a:r>
                        <a:rPr lang="en-US" sz="2400" i="1">
                          <a:effectLst/>
                          <a:latin typeface="Calibri" panose="020F0502020204030204" pitchFamily="34" charset="0"/>
                          <a:ea typeface="PMingLiU" panose="02020500000000000000" pitchFamily="18" charset="-120"/>
                          <a:cs typeface="Lucida Grande"/>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i="1">
                          <a:effectLst/>
                          <a:latin typeface="Calibri" panose="020F0502020204030204" pitchFamily="34" charset="0"/>
                          <a:ea typeface="PMingLiU" panose="02020500000000000000" pitchFamily="18" charset="-120"/>
                          <a:cs typeface="Lucida Grande"/>
                        </a:rPr>
                        <a:t>(о(гы)н</a:t>
                      </a:r>
                      <a:r>
                        <a:rPr lang="en-US" sz="2400" b="1" i="1">
                          <a:effectLst/>
                          <a:latin typeface="Calibri" panose="020F0502020204030204" pitchFamily="34" charset="0"/>
                          <a:ea typeface="PMingLiU" panose="02020500000000000000" pitchFamily="18" charset="-120"/>
                          <a:cs typeface="Lucida Grande"/>
                        </a:rPr>
                        <a:t>а </a:t>
                      </a:r>
                      <a:r>
                        <a:rPr lang="en-US" sz="2400" i="1">
                          <a:effectLst/>
                          <a:latin typeface="Calibri" panose="020F0502020204030204" pitchFamily="34" charset="0"/>
                          <a:ea typeface="PMingLiU" panose="02020500000000000000" pitchFamily="18" charset="-120"/>
                          <a:cs typeface="Lucida Grande"/>
                        </a:rPr>
                        <a:t>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i="1">
                          <a:effectLst/>
                          <a:latin typeface="Calibri" panose="020F0502020204030204" pitchFamily="34" charset="0"/>
                          <a:ea typeface="PMingLiU" panose="02020500000000000000" pitchFamily="18" charset="-120"/>
                          <a:cs typeface="Lucida Grande"/>
                        </a:rPr>
                        <a:t>(вучен</a:t>
                      </a:r>
                      <a:r>
                        <a:rPr lang="en-US" sz="2400" b="1" i="1">
                          <a:effectLst/>
                          <a:latin typeface="Calibri" panose="020F0502020204030204" pitchFamily="34" charset="0"/>
                          <a:ea typeface="PMingLiU" panose="02020500000000000000" pitchFamily="18" charset="-120"/>
                          <a:cs typeface="Lucida Grande"/>
                        </a:rPr>
                        <a:t>а</a:t>
                      </a:r>
                      <a:r>
                        <a:rPr lang="en-US" sz="2400" i="1">
                          <a:effectLst/>
                          <a:latin typeface="Calibri" panose="020F0502020204030204" pitchFamily="34" charset="0"/>
                          <a:ea typeface="PMingLiU" panose="02020500000000000000" pitchFamily="18" charset="-120"/>
                          <a:cs typeface="Lucida Grande"/>
                        </a:rPr>
                        <a: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i="1">
                          <a:effectLst/>
                          <a:latin typeface="Calibri" panose="020F0502020204030204" pitchFamily="34" charset="0"/>
                          <a:ea typeface="PMingLiU" panose="02020500000000000000" pitchFamily="18" charset="-120"/>
                          <a:cs typeface="Lucida Grande"/>
                        </a:rPr>
                        <a:t>(о(гы)н</a:t>
                      </a:r>
                      <a:r>
                        <a:rPr lang="en-US" sz="2400" b="1" i="1">
                          <a:effectLst/>
                          <a:latin typeface="Calibri" panose="020F0502020204030204" pitchFamily="34" charset="0"/>
                          <a:ea typeface="PMingLiU" panose="02020500000000000000" pitchFamily="18" charset="-120"/>
                          <a:cs typeface="Lucida Grande"/>
                        </a:rPr>
                        <a:t>а </a:t>
                      </a:r>
                      <a:r>
                        <a:rPr lang="en-US" sz="2400" i="1">
                          <a:effectLst/>
                          <a:latin typeface="Calibri" panose="020F0502020204030204" pitchFamily="34" charset="0"/>
                          <a:ea typeface="PMingLiU" panose="02020500000000000000" pitchFamily="18" charset="-120"/>
                          <a:cs typeface="Lucida Grande"/>
                        </a:rPr>
                        <a:t>в</a:t>
                      </a:r>
                      <a:r>
                        <a:rPr lang="en-US" sz="2400" b="1" i="1">
                          <a:effectLst/>
                          <a:latin typeface="Calibri" panose="020F0502020204030204" pitchFamily="34" charset="0"/>
                          <a:ea typeface="PMingLiU" panose="02020500000000000000" pitchFamily="18" charset="-120"/>
                          <a:cs typeface="Lucida Grande"/>
                        </a:rPr>
                        <a:t>у</a:t>
                      </a:r>
                      <a:r>
                        <a:rPr lang="en-US" sz="2400" i="1">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лза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ид</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чыза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ид</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лышт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b="1">
                          <a:effectLst/>
                          <a:latin typeface="Calibri" panose="020F0502020204030204" pitchFamily="34" charset="0"/>
                          <a:ea typeface="PMingLiU" panose="02020500000000000000" pitchFamily="18" charset="-120"/>
                          <a:cs typeface="Lucida Grande"/>
                        </a:rPr>
                        <a:t>ы</a:t>
                      </a:r>
                      <a:r>
                        <a:rPr lang="en-US" sz="2400">
                          <a:effectLst/>
                          <a:latin typeface="Calibri" panose="020F0502020204030204" pitchFamily="34" charset="0"/>
                          <a:ea typeface="PMingLiU" panose="02020500000000000000" pitchFamily="18" charset="-120"/>
                          <a:cs typeface="Lucida Grande"/>
                        </a:rPr>
                        <a:t>нышт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чышт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b="1" dirty="0" err="1">
                          <a:effectLst/>
                          <a:latin typeface="Calibri" panose="020F0502020204030204" pitchFamily="34" charset="0"/>
                          <a:ea typeface="PMingLiU" panose="02020500000000000000" pitchFamily="18" charset="-120"/>
                          <a:cs typeface="Lucida Grande"/>
                        </a:rPr>
                        <a:t>ы</a:t>
                      </a:r>
                      <a:r>
                        <a:rPr lang="en-US" sz="2400" dirty="0" err="1">
                          <a:effectLst/>
                          <a:latin typeface="Calibri" panose="020F0502020204030204" pitchFamily="34" charset="0"/>
                          <a:ea typeface="PMingLiU" panose="02020500000000000000" pitchFamily="18" charset="-120"/>
                          <a:cs typeface="Lucida Grande"/>
                        </a:rPr>
                        <a:t>нышт</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Tree>
    <p:extLst>
      <p:ext uri="{BB962C8B-B14F-4D97-AF65-F5344CB8AC3E}">
        <p14:creationId xmlns:p14="http://schemas.microsoft.com/office/powerpoint/2010/main" val="193209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7686895-C18F-4F70-8939-8964E70F39DB}"/>
              </a:ext>
            </a:extLst>
          </p:cNvPr>
          <p:cNvSpPr txBox="1"/>
          <p:nvPr/>
        </p:nvSpPr>
        <p:spPr>
          <a:xfrm>
            <a:off x="2221319" y="2459504"/>
            <a:ext cx="7749363" cy="1938992"/>
          </a:xfrm>
          <a:prstGeom prst="rect">
            <a:avLst/>
          </a:prstGeom>
          <a:noFill/>
          <a:ln w="38100">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a:solidFill>
                  <a:schemeClr val="tx1"/>
                </a:solidFill>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p:txBody>
      </p:sp>
      <p:sp>
        <p:nvSpPr>
          <p:cNvPr id="12" name="Slide Number Placeholder 4">
            <a:extLst>
              <a:ext uri="{FF2B5EF4-FFF2-40B4-BE49-F238E27FC236}">
                <a16:creationId xmlns:a16="http://schemas.microsoft.com/office/drawing/2014/main" id="{AE89CFC7-97D4-4072-8B48-F3F71EE35DDA}"/>
              </a:ext>
            </a:extLst>
          </p:cNvPr>
          <p:cNvSpPr>
            <a:spLocks noGrp="1"/>
          </p:cNvSpPr>
          <p:nvPr>
            <p:ph type="sldNum" sz="quarter" idx="12"/>
          </p:nvPr>
        </p:nvSpPr>
        <p:spPr>
          <a:xfrm>
            <a:off x="8610600" y="6356351"/>
            <a:ext cx="2743200" cy="365125"/>
          </a:xfrm>
        </p:spPr>
        <p:txBody>
          <a:bodyPr/>
          <a:lstStyle/>
          <a:p>
            <a:fld id="{055DE2CD-379D-4002-80ED-F7724F598CF3}" type="slidenum">
              <a:rPr lang="en-GB" smtClean="0"/>
              <a:t>2</a:t>
            </a:fld>
            <a:endParaRPr lang="en-GB" dirty="0"/>
          </a:p>
        </p:txBody>
      </p:sp>
    </p:spTree>
    <p:extLst>
      <p:ext uri="{BB962C8B-B14F-4D97-AF65-F5344CB8AC3E}">
        <p14:creationId xmlns:p14="http://schemas.microsoft.com/office/powerpoint/2010/main" val="185245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20</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2463797869"/>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algn="ctr">
                        <a:spcAft>
                          <a:spcPts val="0"/>
                        </a:spcAft>
                      </a:pPr>
                      <a:r>
                        <a:rPr lang="en-US" sz="2400" b="1" dirty="0">
                          <a:effectLst/>
                          <a:latin typeface="Calibri" panose="020F0502020204030204" pitchFamily="34" charset="0"/>
                          <a:ea typeface="PMingLiU" panose="02020500000000000000" pitchFamily="18" charset="-120"/>
                          <a:cs typeface="Lucida Grande"/>
                        </a:rPr>
                        <a:t>Desiderative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Calibri" panose="020F0502020204030204" pitchFamily="34" charset="0"/>
                        </a:rPr>
                        <a:t>толн</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м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вучын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м</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м </a:t>
                      </a:r>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толн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т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вучын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т </a:t>
                      </a:r>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толн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же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ж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вучын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же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ж </a:t>
                      </a:r>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толнен</a:t>
                      </a:r>
                      <a:r>
                        <a:rPr lang="en-US" sz="2400" b="1">
                          <a:effectLst/>
                          <a:latin typeface="Calibri" panose="020F0502020204030204" pitchFamily="34" charset="0"/>
                          <a:ea typeface="PMingLiU" panose="02020500000000000000" pitchFamily="18" charset="-120"/>
                          <a:cs typeface="Calibri" panose="020F0502020204030204" pitchFamily="34" charset="0"/>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ынен</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вучынен</a:t>
                      </a:r>
                      <a:r>
                        <a:rPr lang="en-US" sz="2400" b="1">
                          <a:effectLst/>
                          <a:latin typeface="Calibri" panose="020F0502020204030204" pitchFamily="34" charset="0"/>
                          <a:ea typeface="PMingLiU" panose="02020500000000000000" pitchFamily="18" charset="-120"/>
                          <a:cs typeface="Calibri" panose="020F0502020204030204" pitchFamily="34" charset="0"/>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ынен</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 </a:t>
                      </a:r>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толнед</a:t>
                      </a:r>
                      <a:r>
                        <a:rPr lang="en-US" sz="2400" b="1">
                          <a:effectLst/>
                          <a:latin typeface="Calibri" panose="020F0502020204030204" pitchFamily="34" charset="0"/>
                          <a:ea typeface="PMingLiU" panose="02020500000000000000" pitchFamily="18" charset="-120"/>
                          <a:cs typeface="Calibri" panose="020F0502020204030204" pitchFamily="34" charset="0"/>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ынед</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вучынед</a:t>
                      </a:r>
                      <a:r>
                        <a:rPr lang="en-US" sz="2400" b="1">
                          <a:effectLst/>
                          <a:latin typeface="Calibri" panose="020F0502020204030204" pitchFamily="34" charset="0"/>
                          <a:ea typeface="PMingLiU" panose="02020500000000000000" pitchFamily="18" charset="-120"/>
                          <a:cs typeface="Calibri" panose="020F0502020204030204" pitchFamily="34" charset="0"/>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ынед</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 </a:t>
                      </a:r>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толн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шт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шт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вучын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шт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
        <p:nvSpPr>
          <p:cNvPr id="35" name="Rectangle 34">
            <a:extLst>
              <a:ext uri="{FF2B5EF4-FFF2-40B4-BE49-F238E27FC236}">
                <a16:creationId xmlns:a16="http://schemas.microsoft.com/office/drawing/2014/main" id="{142E8E4D-3FF3-45E6-AAB9-30CD9749040B}"/>
              </a:ext>
            </a:extLst>
          </p:cNvPr>
          <p:cNvSpPr/>
          <p:nvPr/>
        </p:nvSpPr>
        <p:spPr>
          <a:xfrm>
            <a:off x="1816099" y="2959101"/>
            <a:ext cx="22225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FF67A62D-FC42-476B-A1EB-E3FD9944FD49}"/>
              </a:ext>
            </a:extLst>
          </p:cNvPr>
          <p:cNvSpPr/>
          <p:nvPr/>
        </p:nvSpPr>
        <p:spPr>
          <a:xfrm>
            <a:off x="1797049" y="3346133"/>
            <a:ext cx="19050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781C8924-605A-4970-B7BC-5A3669A94272}"/>
              </a:ext>
            </a:extLst>
          </p:cNvPr>
          <p:cNvSpPr/>
          <p:nvPr/>
        </p:nvSpPr>
        <p:spPr>
          <a:xfrm>
            <a:off x="1828799" y="3694589"/>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E19ED700-0202-4926-A7A4-6F0EAA44F5D3}"/>
              </a:ext>
            </a:extLst>
          </p:cNvPr>
          <p:cNvSpPr/>
          <p:nvPr/>
        </p:nvSpPr>
        <p:spPr>
          <a:xfrm>
            <a:off x="1828799" y="4056383"/>
            <a:ext cx="22098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3D9F5761-88DB-49C9-8182-D9AA8B7E89E5}"/>
              </a:ext>
            </a:extLst>
          </p:cNvPr>
          <p:cNvSpPr/>
          <p:nvPr/>
        </p:nvSpPr>
        <p:spPr>
          <a:xfrm>
            <a:off x="1797049" y="4423725"/>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D6FAB2BB-C6C6-428B-A543-A2344009BC64}"/>
              </a:ext>
            </a:extLst>
          </p:cNvPr>
          <p:cNvSpPr/>
          <p:nvPr/>
        </p:nvSpPr>
        <p:spPr>
          <a:xfrm>
            <a:off x="1828799" y="4806947"/>
            <a:ext cx="18732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7C115D4B-5703-4B88-ABAC-F7047079F459}"/>
              </a:ext>
            </a:extLst>
          </p:cNvPr>
          <p:cNvSpPr/>
          <p:nvPr/>
        </p:nvSpPr>
        <p:spPr>
          <a:xfrm>
            <a:off x="4368799" y="2962438"/>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53D93344-17BA-4A52-9E49-B9BCCA439971}"/>
              </a:ext>
            </a:extLst>
          </p:cNvPr>
          <p:cNvSpPr/>
          <p:nvPr/>
        </p:nvSpPr>
        <p:spPr>
          <a:xfrm>
            <a:off x="4349749" y="3341850"/>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B1031F82-BABD-47E6-8E9D-8265030B4F81}"/>
              </a:ext>
            </a:extLst>
          </p:cNvPr>
          <p:cNvSpPr/>
          <p:nvPr/>
        </p:nvSpPr>
        <p:spPr>
          <a:xfrm>
            <a:off x="4381499" y="3697926"/>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CEC3B076-3E8A-4152-8B89-513B7642A48F}"/>
              </a:ext>
            </a:extLst>
          </p:cNvPr>
          <p:cNvSpPr/>
          <p:nvPr/>
        </p:nvSpPr>
        <p:spPr>
          <a:xfrm>
            <a:off x="4381499" y="4012721"/>
            <a:ext cx="2298701" cy="3040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418649CF-C799-46E1-A00F-497EA7924277}"/>
              </a:ext>
            </a:extLst>
          </p:cNvPr>
          <p:cNvSpPr/>
          <p:nvPr/>
        </p:nvSpPr>
        <p:spPr>
          <a:xfrm>
            <a:off x="4349749" y="4409917"/>
            <a:ext cx="2203451" cy="2624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80DC55C8-08F4-43A9-90EB-E58C4AB611EE}"/>
              </a:ext>
            </a:extLst>
          </p:cNvPr>
          <p:cNvSpPr/>
          <p:nvPr/>
        </p:nvSpPr>
        <p:spPr>
          <a:xfrm>
            <a:off x="4381499" y="4810284"/>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79706005-39B6-4C10-9ECE-7F6FB276A08B}"/>
              </a:ext>
            </a:extLst>
          </p:cNvPr>
          <p:cNvSpPr/>
          <p:nvPr/>
        </p:nvSpPr>
        <p:spPr>
          <a:xfrm>
            <a:off x="6880225" y="296132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E493C279-A99F-418C-ACDD-3668D6B0A2FC}"/>
              </a:ext>
            </a:extLst>
          </p:cNvPr>
          <p:cNvSpPr/>
          <p:nvPr/>
        </p:nvSpPr>
        <p:spPr>
          <a:xfrm>
            <a:off x="6861175" y="3340735"/>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76760098-74CE-460D-831F-52CCDE28A977}"/>
              </a:ext>
            </a:extLst>
          </p:cNvPr>
          <p:cNvSpPr/>
          <p:nvPr/>
        </p:nvSpPr>
        <p:spPr>
          <a:xfrm>
            <a:off x="6892925" y="3696811"/>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D064FF75-2F74-4EF9-BA66-E05D5A45BF7B}"/>
              </a:ext>
            </a:extLst>
          </p:cNvPr>
          <p:cNvSpPr/>
          <p:nvPr/>
        </p:nvSpPr>
        <p:spPr>
          <a:xfrm>
            <a:off x="6892925" y="4012721"/>
            <a:ext cx="2298701" cy="3060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11268748-0B19-4B50-81F5-CCC8D46E5FEE}"/>
              </a:ext>
            </a:extLst>
          </p:cNvPr>
          <p:cNvSpPr/>
          <p:nvPr/>
        </p:nvSpPr>
        <p:spPr>
          <a:xfrm>
            <a:off x="6861175" y="4425947"/>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id="{D8BEC417-CA56-4C87-A58C-2978F02159DF}"/>
              </a:ext>
            </a:extLst>
          </p:cNvPr>
          <p:cNvSpPr/>
          <p:nvPr/>
        </p:nvSpPr>
        <p:spPr>
          <a:xfrm>
            <a:off x="6892925" y="4809169"/>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a:extLst>
              <a:ext uri="{FF2B5EF4-FFF2-40B4-BE49-F238E27FC236}">
                <a16:creationId xmlns:a16="http://schemas.microsoft.com/office/drawing/2014/main" id="{1BA89BE2-CAED-46AD-85C3-5F7D21684057}"/>
              </a:ext>
            </a:extLst>
          </p:cNvPr>
          <p:cNvSpPr/>
          <p:nvPr/>
        </p:nvSpPr>
        <p:spPr>
          <a:xfrm>
            <a:off x="9409113" y="2965451"/>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a:extLst>
              <a:ext uri="{FF2B5EF4-FFF2-40B4-BE49-F238E27FC236}">
                <a16:creationId xmlns:a16="http://schemas.microsoft.com/office/drawing/2014/main" id="{0DD20D34-A66B-4067-9ABA-8E616A54A2BF}"/>
              </a:ext>
            </a:extLst>
          </p:cNvPr>
          <p:cNvSpPr/>
          <p:nvPr/>
        </p:nvSpPr>
        <p:spPr>
          <a:xfrm>
            <a:off x="9390063" y="3346133"/>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A82DE8C0-55D9-4F73-AFB5-6EE96247D0B0}"/>
              </a:ext>
            </a:extLst>
          </p:cNvPr>
          <p:cNvSpPr/>
          <p:nvPr/>
        </p:nvSpPr>
        <p:spPr>
          <a:xfrm>
            <a:off x="9421813" y="3700939"/>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3CCD2656-42C2-4E22-9ABF-C28AD6654B3B}"/>
              </a:ext>
            </a:extLst>
          </p:cNvPr>
          <p:cNvSpPr/>
          <p:nvPr/>
        </p:nvSpPr>
        <p:spPr>
          <a:xfrm>
            <a:off x="9421813" y="4021294"/>
            <a:ext cx="2298701" cy="2997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61654B3F-6DBF-4F55-B170-01E7F4F05576}"/>
              </a:ext>
            </a:extLst>
          </p:cNvPr>
          <p:cNvSpPr/>
          <p:nvPr/>
        </p:nvSpPr>
        <p:spPr>
          <a:xfrm>
            <a:off x="9390063" y="4409917"/>
            <a:ext cx="2203451" cy="2678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34983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4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4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4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4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4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5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5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5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53"/>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54"/>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55"/>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56"/>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57"/>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21</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2453713225"/>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algn="ctr">
                        <a:spcAft>
                          <a:spcPts val="0"/>
                        </a:spcAft>
                      </a:pPr>
                      <a:r>
                        <a:rPr lang="en-US" sz="2400" b="1" dirty="0">
                          <a:effectLst/>
                          <a:latin typeface="Calibri" panose="020F0502020204030204" pitchFamily="34" charset="0"/>
                          <a:ea typeface="PMingLiU" panose="02020500000000000000" pitchFamily="18" charset="-120"/>
                          <a:cs typeface="Lucida Grande"/>
                        </a:rPr>
                        <a:t>Desiderative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Calibri" panose="020F0502020204030204" pitchFamily="34" charset="0"/>
                        </a:rPr>
                        <a:t>толн</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м</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м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вучын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м</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м </a:t>
                      </a:r>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толн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т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вучын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т </a:t>
                      </a:r>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толн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же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ж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вучын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же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ж </a:t>
                      </a:r>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толнен</a:t>
                      </a:r>
                      <a:r>
                        <a:rPr lang="en-US" sz="2400" b="1">
                          <a:effectLst/>
                          <a:latin typeface="Calibri" panose="020F0502020204030204" pitchFamily="34" charset="0"/>
                          <a:ea typeface="PMingLiU" panose="02020500000000000000" pitchFamily="18" charset="-120"/>
                          <a:cs typeface="Calibri" panose="020F0502020204030204" pitchFamily="34" charset="0"/>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ынен</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вучынен</a:t>
                      </a:r>
                      <a:r>
                        <a:rPr lang="en-US" sz="2400" b="1">
                          <a:effectLst/>
                          <a:latin typeface="Calibri" panose="020F0502020204030204" pitchFamily="34" charset="0"/>
                          <a:ea typeface="PMingLiU" panose="02020500000000000000" pitchFamily="18" charset="-120"/>
                          <a:cs typeface="Calibri" panose="020F0502020204030204" pitchFamily="34" charset="0"/>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ынен</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 </a:t>
                      </a:r>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толнед</a:t>
                      </a:r>
                      <a:r>
                        <a:rPr lang="en-US" sz="2400" b="1">
                          <a:effectLst/>
                          <a:latin typeface="Calibri" panose="020F0502020204030204" pitchFamily="34" charset="0"/>
                          <a:ea typeface="PMingLiU" panose="02020500000000000000" pitchFamily="18" charset="-120"/>
                          <a:cs typeface="Calibri" panose="020F0502020204030204" pitchFamily="34" charset="0"/>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ынед</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вучынед</a:t>
                      </a:r>
                      <a:r>
                        <a:rPr lang="en-US" sz="2400" b="1">
                          <a:effectLst/>
                          <a:latin typeface="Calibri" panose="020F0502020204030204" pitchFamily="34" charset="0"/>
                          <a:ea typeface="PMingLiU" panose="02020500000000000000" pitchFamily="18" charset="-120"/>
                          <a:cs typeface="Calibri" panose="020F0502020204030204" pitchFamily="34" charset="0"/>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ынед</a:t>
                      </a:r>
                      <a:r>
                        <a:rPr lang="en-US" sz="2400" b="1">
                          <a:effectLst/>
                          <a:latin typeface="Calibri" panose="020F0502020204030204" pitchFamily="34" charset="0"/>
                          <a:ea typeface="PMingLiU" panose="02020500000000000000" pitchFamily="18" charset="-120"/>
                          <a:cs typeface="Calibri" panose="020F0502020204030204" pitchFamily="34" charset="0"/>
                        </a:rPr>
                        <a:t>а</a:t>
                      </a:r>
                      <a:r>
                        <a:rPr lang="en-US" sz="2400">
                          <a:effectLst/>
                          <a:latin typeface="Calibri" panose="020F0502020204030204" pitchFamily="34" charset="0"/>
                          <a:ea typeface="PMingLiU" panose="02020500000000000000" pitchFamily="18" charset="-120"/>
                          <a:cs typeface="Calibri" panose="020F0502020204030204" pitchFamily="34" charset="0"/>
                        </a:rPr>
                        <a:t> </a:t>
                      </a:r>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толн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шт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шт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Calibri" panose="020F0502020204030204" pitchFamily="34" charset="0"/>
                        </a:rPr>
                        <a:t>вучын</a:t>
                      </a:r>
                      <a:r>
                        <a:rPr lang="en-US" sz="2400" b="1">
                          <a:effectLst/>
                          <a:latin typeface="Calibri" panose="020F0502020204030204" pitchFamily="34" charset="0"/>
                          <a:ea typeface="PMingLiU" panose="02020500000000000000" pitchFamily="18" charset="-120"/>
                          <a:cs typeface="Calibri" panose="020F0502020204030204" pitchFamily="34" charset="0"/>
                        </a:rPr>
                        <a:t>е</a:t>
                      </a:r>
                      <a:r>
                        <a:rPr lang="en-US" sz="2400">
                          <a:effectLst/>
                          <a:latin typeface="Calibri" panose="020F0502020204030204" pitchFamily="34" charset="0"/>
                          <a:ea typeface="PMingLiU" panose="02020500000000000000" pitchFamily="18" charset="-120"/>
                          <a:cs typeface="Calibri" panose="020F0502020204030204" pitchFamily="34" charset="0"/>
                        </a:rPr>
                        <a:t>шт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Calibri" panose="020F0502020204030204" pitchFamily="34" charset="0"/>
                        </a:rPr>
                        <a:t>ын</a:t>
                      </a:r>
                      <a:r>
                        <a:rPr lang="en-US" sz="24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400" dirty="0" err="1">
                          <a:effectLst/>
                          <a:latin typeface="Calibri" panose="020F0502020204030204" pitchFamily="34" charset="0"/>
                          <a:ea typeface="PMingLiU" panose="02020500000000000000" pitchFamily="18" charset="-120"/>
                          <a:cs typeface="Calibri" panose="020F0502020204030204" pitchFamily="34" charset="0"/>
                        </a:rPr>
                        <a:t>шт</a:t>
                      </a:r>
                      <a:r>
                        <a:rPr lang="en-US" sz="2400" dirty="0">
                          <a:effectLst/>
                          <a:latin typeface="Calibri" panose="020F0502020204030204" pitchFamily="34" charset="0"/>
                          <a:ea typeface="PMingLiU" panose="02020500000000000000" pitchFamily="18" charset="-120"/>
                          <a:cs typeface="Calibri" panose="020F0502020204030204" pitchFamily="34" charset="0"/>
                        </a:rPr>
                        <a:t> </a:t>
                      </a:r>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
        <p:nvSpPr>
          <p:cNvPr id="7" name="TextBox 6">
            <a:extLst>
              <a:ext uri="{FF2B5EF4-FFF2-40B4-BE49-F238E27FC236}">
                <a16:creationId xmlns:a16="http://schemas.microsoft.com/office/drawing/2014/main" id="{34E90C1D-8035-4FB0-BFFA-3F7D01BE7347}"/>
              </a:ext>
            </a:extLst>
          </p:cNvPr>
          <p:cNvSpPr txBox="1"/>
          <p:nvPr/>
        </p:nvSpPr>
        <p:spPr>
          <a:xfrm>
            <a:off x="1222375" y="5531445"/>
            <a:ext cx="6212568" cy="646331"/>
          </a:xfrm>
          <a:prstGeom prst="rect">
            <a:avLst/>
          </a:prstGeom>
          <a:noFill/>
        </p:spPr>
        <p:txBody>
          <a:bodyPr wrap="square">
            <a:spAutoFit/>
          </a:bodyPr>
          <a:lstStyle/>
          <a:p>
            <a:r>
              <a:rPr lang="en-GB" dirty="0">
                <a:latin typeface="Calibri" panose="020F0502020204030204" pitchFamily="34" charset="0"/>
                <a:ea typeface="PMingLiU" panose="02020500000000000000" pitchFamily="18" charset="-120"/>
              </a:rPr>
              <a:t>+ past tenses:</a:t>
            </a:r>
          </a:p>
          <a:p>
            <a:r>
              <a:rPr lang="en-GB" dirty="0">
                <a:latin typeface="Calibri" panose="020F0502020204030204" pitchFamily="34" charset="0"/>
                <a:ea typeface="PMingLiU" panose="02020500000000000000" pitchFamily="18" charset="-120"/>
              </a:rPr>
              <a:t>	</a:t>
            </a:r>
            <a:r>
              <a:rPr lang="en-GB" dirty="0" err="1">
                <a:solidFill>
                  <a:schemeClr val="bg1">
                    <a:lumMod val="75000"/>
                  </a:schemeClr>
                </a:solidFill>
                <a:latin typeface="Calibri" panose="020F0502020204030204" pitchFamily="34" charset="0"/>
                <a:ea typeface="PMingLiU" panose="02020500000000000000" pitchFamily="18" charset="-120"/>
              </a:rPr>
              <a:t>толн</a:t>
            </a:r>
            <a:r>
              <a:rPr lang="en-GB" b="1" dirty="0" err="1">
                <a:solidFill>
                  <a:schemeClr val="bg1">
                    <a:lumMod val="75000"/>
                  </a:schemeClr>
                </a:solidFill>
                <a:latin typeface="Calibri" panose="020F0502020204030204" pitchFamily="34" charset="0"/>
                <a:ea typeface="PMingLiU" panose="02020500000000000000" pitchFamily="18" charset="-120"/>
              </a:rPr>
              <a:t>е</a:t>
            </a:r>
            <a:r>
              <a:rPr lang="en-GB" dirty="0" err="1">
                <a:solidFill>
                  <a:schemeClr val="bg1">
                    <a:lumMod val="75000"/>
                  </a:schemeClr>
                </a:solidFill>
                <a:latin typeface="Calibri" panose="020F0502020204030204" pitchFamily="34" charset="0"/>
                <a:ea typeface="PMingLiU" panose="02020500000000000000" pitchFamily="18" charset="-120"/>
              </a:rPr>
              <a:t>м</a:t>
            </a:r>
            <a:r>
              <a:rPr lang="en-GB" dirty="0">
                <a:solidFill>
                  <a:schemeClr val="bg1">
                    <a:lumMod val="75000"/>
                  </a:schemeClr>
                </a:solidFill>
                <a:latin typeface="Calibri" panose="020F0502020204030204" pitchFamily="34" charset="0"/>
                <a:ea typeface="PMingLiU" panose="02020500000000000000" pitchFamily="18" charset="-120"/>
              </a:rPr>
              <a:t> </a:t>
            </a:r>
            <a:r>
              <a:rPr lang="en-GB" b="1" dirty="0" err="1">
                <a:solidFill>
                  <a:schemeClr val="bg1">
                    <a:lumMod val="75000"/>
                  </a:schemeClr>
                </a:solidFill>
                <a:latin typeface="Calibri" panose="020F0502020204030204" pitchFamily="34" charset="0"/>
                <a:ea typeface="PMingLiU" panose="02020500000000000000" pitchFamily="18" charset="-120"/>
              </a:rPr>
              <a:t>ы</a:t>
            </a:r>
            <a:r>
              <a:rPr lang="en-GB" dirty="0" err="1">
                <a:solidFill>
                  <a:schemeClr val="bg1">
                    <a:lumMod val="75000"/>
                  </a:schemeClr>
                </a:solidFill>
                <a:latin typeface="Calibri" panose="020F0502020204030204" pitchFamily="34" charset="0"/>
                <a:ea typeface="PMingLiU" panose="02020500000000000000" pitchFamily="18" charset="-120"/>
              </a:rPr>
              <a:t>л</a:t>
            </a:r>
            <a:r>
              <a:rPr lang="en-GB" dirty="0">
                <a:solidFill>
                  <a:schemeClr val="bg1">
                    <a:lumMod val="75000"/>
                  </a:schemeClr>
                </a:solidFill>
                <a:latin typeface="Calibri" panose="020F0502020204030204" pitchFamily="34" charset="0"/>
                <a:ea typeface="PMingLiU" panose="02020500000000000000" pitchFamily="18" charset="-120"/>
              </a:rPr>
              <a:t>’</a:t>
            </a:r>
            <a:r>
              <a:rPr lang="mi-NZ" dirty="0">
                <a:solidFill>
                  <a:schemeClr val="bg1">
                    <a:lumMod val="75000"/>
                  </a:schemeClr>
                </a:solidFill>
                <a:latin typeface="Calibri" panose="020F0502020204030204" pitchFamily="34" charset="0"/>
                <a:ea typeface="PMingLiU" panose="02020500000000000000" pitchFamily="18" charset="-120"/>
              </a:rPr>
              <a:t>е, толн</a:t>
            </a:r>
            <a:r>
              <a:rPr lang="mi-NZ" b="1" dirty="0">
                <a:solidFill>
                  <a:schemeClr val="bg1">
                    <a:lumMod val="75000"/>
                  </a:schemeClr>
                </a:solidFill>
                <a:latin typeface="Calibri" panose="020F0502020204030204" pitchFamily="34" charset="0"/>
                <a:ea typeface="PMingLiU" panose="02020500000000000000" pitchFamily="18" charset="-120"/>
              </a:rPr>
              <a:t>е</a:t>
            </a:r>
            <a:r>
              <a:rPr lang="mi-NZ" dirty="0">
                <a:solidFill>
                  <a:schemeClr val="bg1">
                    <a:lumMod val="75000"/>
                  </a:schemeClr>
                </a:solidFill>
                <a:latin typeface="Calibri" panose="020F0502020204030204" pitchFamily="34" charset="0"/>
                <a:ea typeface="PMingLiU" panose="02020500000000000000" pitchFamily="18" charset="-120"/>
              </a:rPr>
              <a:t>м улм</a:t>
            </a:r>
            <a:r>
              <a:rPr lang="mi-NZ" b="1" dirty="0">
                <a:solidFill>
                  <a:schemeClr val="bg1">
                    <a:lumMod val="75000"/>
                  </a:schemeClr>
                </a:solidFill>
                <a:latin typeface="Calibri" panose="020F0502020204030204" pitchFamily="34" charset="0"/>
                <a:ea typeface="PMingLiU" panose="02020500000000000000" pitchFamily="18" charset="-120"/>
              </a:rPr>
              <a:t>а</a:t>
            </a:r>
            <a:r>
              <a:rPr lang="mi-NZ" dirty="0">
                <a:solidFill>
                  <a:schemeClr val="bg1">
                    <a:lumMod val="75000"/>
                  </a:schemeClr>
                </a:solidFill>
                <a:latin typeface="Calibri" panose="020F0502020204030204" pitchFamily="34" charset="0"/>
                <a:ea typeface="PMingLiU" panose="02020500000000000000" pitchFamily="18" charset="-120"/>
              </a:rPr>
              <a:t>ш</a:t>
            </a:r>
            <a:r>
              <a:rPr lang="en-GB" dirty="0">
                <a:solidFill>
                  <a:schemeClr val="bg1">
                    <a:lumMod val="75000"/>
                  </a:schemeClr>
                </a:solidFill>
                <a:latin typeface="Calibri" panose="020F0502020204030204" pitchFamily="34" charset="0"/>
                <a:ea typeface="PMingLiU" panose="02020500000000000000" pitchFamily="18" charset="-120"/>
              </a:rPr>
              <a:t> </a:t>
            </a:r>
            <a:endParaRPr lang="en-GB" b="1" dirty="0">
              <a:solidFill>
                <a:schemeClr val="bg1">
                  <a:lumMod val="75000"/>
                </a:schemeClr>
              </a:solidFill>
            </a:endParaRPr>
          </a:p>
        </p:txBody>
      </p:sp>
    </p:spTree>
    <p:extLst>
      <p:ext uri="{BB962C8B-B14F-4D97-AF65-F5344CB8AC3E}">
        <p14:creationId xmlns:p14="http://schemas.microsoft.com/office/powerpoint/2010/main" val="613372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22</a:t>
            </a:fld>
            <a:endParaRPr lang="en-GB"/>
          </a:p>
        </p:txBody>
      </p:sp>
      <p:graphicFrame>
        <p:nvGraphicFramePr>
          <p:cNvPr id="2" name="Table 1">
            <a:extLst>
              <a:ext uri="{FF2B5EF4-FFF2-40B4-BE49-F238E27FC236}">
                <a16:creationId xmlns:a16="http://schemas.microsoft.com/office/drawing/2014/main" id="{C97992CF-C980-4F84-B90C-C8AD0E01ACB8}"/>
              </a:ext>
            </a:extLst>
          </p:cNvPr>
          <p:cNvGraphicFramePr>
            <a:graphicFrameLocks noGrp="1"/>
          </p:cNvGraphicFramePr>
          <p:nvPr>
            <p:extLst>
              <p:ext uri="{D42A27DB-BD31-4B8C-83A1-F6EECF244321}">
                <p14:modId xmlns:p14="http://schemas.microsoft.com/office/powerpoint/2010/main" val="1997302252"/>
              </p:ext>
            </p:extLst>
          </p:nvPr>
        </p:nvGraphicFramePr>
        <p:xfrm>
          <a:off x="1197428" y="1457326"/>
          <a:ext cx="9481457" cy="4751076"/>
        </p:xfrm>
        <a:graphic>
          <a:graphicData uri="http://schemas.openxmlformats.org/drawingml/2006/table">
            <a:tbl>
              <a:tblPr firstRow="1" firstCol="1" bandRow="1">
                <a:tableStyleId>{5940675A-B579-460E-94D1-54222C63F5DA}</a:tableStyleId>
              </a:tblPr>
              <a:tblGrid>
                <a:gridCol w="4270458">
                  <a:extLst>
                    <a:ext uri="{9D8B030D-6E8A-4147-A177-3AD203B41FA5}">
                      <a16:colId xmlns:a16="http://schemas.microsoft.com/office/drawing/2014/main" val="3079842791"/>
                    </a:ext>
                  </a:extLst>
                </a:gridCol>
                <a:gridCol w="2334873">
                  <a:extLst>
                    <a:ext uri="{9D8B030D-6E8A-4147-A177-3AD203B41FA5}">
                      <a16:colId xmlns:a16="http://schemas.microsoft.com/office/drawing/2014/main" val="2083591532"/>
                    </a:ext>
                  </a:extLst>
                </a:gridCol>
                <a:gridCol w="2876126">
                  <a:extLst>
                    <a:ext uri="{9D8B030D-6E8A-4147-A177-3AD203B41FA5}">
                      <a16:colId xmlns:a16="http://schemas.microsoft.com/office/drawing/2014/main" val="1051581438"/>
                    </a:ext>
                  </a:extLst>
                </a:gridCol>
              </a:tblGrid>
              <a:tr h="309600">
                <a:tc>
                  <a:txBody>
                    <a:bodyPr/>
                    <a:lstStyle/>
                    <a:p>
                      <a:pPr algn="ctr">
                        <a:lnSpc>
                          <a:spcPct val="115000"/>
                        </a:lnSpc>
                      </a:pPr>
                      <a:r>
                        <a:rPr lang="en-US" sz="2400" b="1"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lnSpc>
                          <a:spcPct val="115000"/>
                        </a:lnSpc>
                      </a:pP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lnSpc>
                          <a:spcPct val="115000"/>
                        </a:lnSpc>
                      </a:pP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3943479"/>
                  </a:ext>
                </a:extLst>
              </a:tr>
              <a:tr h="309600">
                <a:tc>
                  <a:txBody>
                    <a:bodyPr/>
                    <a:lstStyle/>
                    <a:p>
                      <a:pPr algn="l">
                        <a:lnSpc>
                          <a:spcPct val="115000"/>
                        </a:lnSpc>
                      </a:pPr>
                      <a:r>
                        <a:rPr lang="en-US" sz="2400" b="1" dirty="0">
                          <a:effectLst/>
                          <a:latin typeface="Calibri" panose="020F0502020204030204" pitchFamily="34" charset="0"/>
                          <a:ea typeface="PMingLiU" panose="02020500000000000000" pitchFamily="18" charset="-120"/>
                          <a:cs typeface="Lucida Grande"/>
                        </a:rPr>
                        <a:t>Infinitive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тол</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ш</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ш</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961914"/>
                  </a:ext>
                </a:extLst>
              </a:tr>
              <a:tr h="309600">
                <a:tc>
                  <a:txBody>
                    <a:bodyPr/>
                    <a:lstStyle/>
                    <a:p>
                      <a:pPr algn="l">
                        <a:lnSpc>
                          <a:spcPct val="115000"/>
                        </a:lnSpc>
                      </a:pPr>
                      <a:r>
                        <a:rPr lang="en-US" sz="2400" b="1" dirty="0" err="1">
                          <a:effectLst/>
                          <a:latin typeface="Calibri" panose="020F0502020204030204" pitchFamily="34" charset="0"/>
                          <a:ea typeface="PMingLiU" panose="02020500000000000000" pitchFamily="18" charset="-120"/>
                          <a:cs typeface="Lucida Grande"/>
                        </a:rPr>
                        <a:t>Necessitive</a:t>
                      </a:r>
                      <a:r>
                        <a:rPr lang="en-US" sz="2400" b="1" dirty="0">
                          <a:effectLst/>
                          <a:latin typeface="Calibri" panose="020F0502020204030204" pitchFamily="34" charset="0"/>
                          <a:ea typeface="PMingLiU" panose="02020500000000000000" pitchFamily="18" charset="-120"/>
                          <a:cs typeface="Lucida Grande"/>
                        </a:rPr>
                        <a:t> infinitive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толм</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н</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вучым</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н</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8548606"/>
                  </a:ext>
                </a:extLst>
              </a:tr>
              <a:tr h="309600">
                <a:tc>
                  <a:txBody>
                    <a:bodyPr/>
                    <a:lstStyle/>
                    <a:p>
                      <a:pPr algn="l">
                        <a:lnSpc>
                          <a:spcPct val="115000"/>
                        </a:lnSpc>
                      </a:pPr>
                      <a:r>
                        <a:rPr lang="en-US" sz="2400" b="1" dirty="0">
                          <a:effectLst/>
                          <a:latin typeface="Calibri" panose="020F0502020204030204" pitchFamily="34" charset="0"/>
                          <a:ea typeface="PMingLiU" panose="02020500000000000000" pitchFamily="18" charset="-120"/>
                          <a:cs typeface="Lucida Grande"/>
                        </a:rPr>
                        <a:t>Active participle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т</a:t>
                      </a:r>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лшо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чышо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2056763"/>
                  </a:ext>
                </a:extLst>
              </a:tr>
              <a:tr h="309600">
                <a:tc>
                  <a:txBody>
                    <a:bodyPr/>
                    <a:lstStyle/>
                    <a:p>
                      <a:pPr algn="l">
                        <a:lnSpc>
                          <a:spcPct val="115000"/>
                        </a:lnSpc>
                      </a:pPr>
                      <a:r>
                        <a:rPr lang="en-US" sz="2400" b="1" dirty="0">
                          <a:effectLst/>
                          <a:latin typeface="Calibri" panose="020F0502020204030204" pitchFamily="34" charset="0"/>
                          <a:ea typeface="PMingLiU" panose="02020500000000000000" pitchFamily="18" charset="-120"/>
                          <a:cs typeface="Lucida Grande"/>
                        </a:rPr>
                        <a:t>Passive participle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т</a:t>
                      </a:r>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лмо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чымо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2872784"/>
                  </a:ext>
                </a:extLst>
              </a:tr>
              <a:tr h="309600">
                <a:tc>
                  <a:txBody>
                    <a:bodyPr/>
                    <a:lstStyle/>
                    <a:p>
                      <a:pPr algn="l">
                        <a:lnSpc>
                          <a:spcPct val="115000"/>
                        </a:lnSpc>
                      </a:pPr>
                      <a:r>
                        <a:rPr lang="en-US" sz="2400" b="1" dirty="0">
                          <a:effectLst/>
                          <a:latin typeface="Calibri" panose="020F0502020204030204" pitchFamily="34" charset="0"/>
                          <a:ea typeface="PMingLiU" panose="02020500000000000000" pitchFamily="18" charset="-120"/>
                          <a:cs typeface="Lucida Grande"/>
                        </a:rPr>
                        <a:t>Future-</a:t>
                      </a:r>
                      <a:r>
                        <a:rPr lang="en-US" sz="2400" b="1" dirty="0" err="1">
                          <a:effectLst/>
                          <a:latin typeface="Calibri" panose="020F0502020204030204" pitchFamily="34" charset="0"/>
                          <a:ea typeface="PMingLiU" panose="02020500000000000000" pitchFamily="18" charset="-120"/>
                          <a:cs typeface="Lucida Grande"/>
                        </a:rPr>
                        <a:t>necessitive</a:t>
                      </a:r>
                      <a:r>
                        <a:rPr lang="en-US" sz="2400" b="1" dirty="0">
                          <a:effectLst/>
                          <a:latin typeface="Calibri" panose="020F0502020204030204" pitchFamily="34" charset="0"/>
                          <a:ea typeface="PMingLiU" panose="02020500000000000000" pitchFamily="18" charset="-120"/>
                          <a:cs typeface="Lucida Grande"/>
                        </a:rPr>
                        <a:t> participle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толш</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ш</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вучыш</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ш</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3165717"/>
                  </a:ext>
                </a:extLst>
              </a:tr>
              <a:tr h="309600">
                <a:tc>
                  <a:txBody>
                    <a:bodyPr/>
                    <a:lstStyle/>
                    <a:p>
                      <a:pPr algn="l">
                        <a:lnSpc>
                          <a:spcPct val="115000"/>
                        </a:lnSpc>
                      </a:pPr>
                      <a:r>
                        <a:rPr lang="en-US" sz="2400" b="1" dirty="0">
                          <a:effectLst/>
                          <a:latin typeface="Calibri" panose="020F0502020204030204" pitchFamily="34" charset="0"/>
                          <a:ea typeface="PMingLiU" panose="02020500000000000000" pitchFamily="18" charset="-120"/>
                          <a:cs typeface="Lucida Grande"/>
                        </a:rPr>
                        <a:t>Negative participle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т</a:t>
                      </a:r>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лдымо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чыдымо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89274"/>
                  </a:ext>
                </a:extLst>
              </a:tr>
              <a:tr h="309600">
                <a:tc>
                  <a:txBody>
                    <a:bodyPr/>
                    <a:lstStyle/>
                    <a:p>
                      <a:pPr algn="l">
                        <a:lnSpc>
                          <a:spcPct val="115000"/>
                        </a:lnSpc>
                      </a:pPr>
                      <a:r>
                        <a:rPr lang="en-US" sz="2400" b="1" dirty="0">
                          <a:effectLst/>
                          <a:latin typeface="Calibri" panose="020F0502020204030204" pitchFamily="34" charset="0"/>
                          <a:ea typeface="PMingLiU" panose="02020500000000000000" pitchFamily="18" charset="-120"/>
                          <a:cs typeface="Lucida Grande"/>
                        </a:rPr>
                        <a:t>Affirmative instructive </a:t>
                      </a:r>
                      <a:r>
                        <a:rPr lang="en-US" sz="2400" b="1" dirty="0" err="1">
                          <a:effectLst/>
                          <a:latin typeface="Calibri" panose="020F0502020204030204" pitchFamily="34" charset="0"/>
                          <a:ea typeface="PMingLiU" panose="02020500000000000000" pitchFamily="18" charset="-120"/>
                          <a:cs typeface="Lucida Grande"/>
                        </a:rPr>
                        <a:t>converb</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т</a:t>
                      </a:r>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лын</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вуч</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н</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2427090"/>
                  </a:ext>
                </a:extLst>
              </a:tr>
              <a:tr h="309600">
                <a:tc>
                  <a:txBody>
                    <a:bodyPr/>
                    <a:lstStyle/>
                    <a:p>
                      <a:pPr algn="l">
                        <a:lnSpc>
                          <a:spcPct val="115000"/>
                        </a:lnSpc>
                      </a:pPr>
                      <a:r>
                        <a:rPr lang="en-US" sz="2400" b="1" dirty="0">
                          <a:effectLst/>
                          <a:latin typeface="Calibri" panose="020F0502020204030204" pitchFamily="34" charset="0"/>
                          <a:ea typeface="PMingLiU" panose="02020500000000000000" pitchFamily="18" charset="-120"/>
                          <a:cs typeface="Lucida Grande"/>
                        </a:rPr>
                        <a:t>Negative </a:t>
                      </a:r>
                      <a:r>
                        <a:rPr lang="en-US" sz="2400" b="1" dirty="0" err="1">
                          <a:effectLst/>
                          <a:latin typeface="Calibri" panose="020F0502020204030204" pitchFamily="34" charset="0"/>
                          <a:ea typeface="PMingLiU" panose="02020500000000000000" pitchFamily="18" charset="-120"/>
                          <a:cs typeface="Lucida Grande"/>
                        </a:rPr>
                        <a:t>converb</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толд</a:t>
                      </a:r>
                      <a:r>
                        <a:rPr lang="en-US" sz="2400" b="1">
                          <a:effectLst/>
                          <a:latin typeface="Calibri" panose="020F0502020204030204" pitchFamily="34" charset="0"/>
                          <a:ea typeface="PMingLiU" panose="02020500000000000000" pitchFamily="18" charset="-120"/>
                          <a:cs typeface="Lucida Grande"/>
                        </a:rPr>
                        <a:t>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вучыд</a:t>
                      </a:r>
                      <a:r>
                        <a:rPr lang="en-US" sz="2400" b="1" dirty="0" err="1">
                          <a:effectLst/>
                          <a:latin typeface="Calibri" panose="020F0502020204030204" pitchFamily="34" charset="0"/>
                          <a:ea typeface="PMingLiU" panose="02020500000000000000" pitchFamily="18" charset="-120"/>
                          <a:cs typeface="Lucida Grande"/>
                        </a:rPr>
                        <a:t>е</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7384236"/>
                  </a:ext>
                </a:extLst>
              </a:tr>
              <a:tr h="309600">
                <a:tc>
                  <a:txBody>
                    <a:bodyPr/>
                    <a:lstStyle/>
                    <a:p>
                      <a:pPr algn="l">
                        <a:lnSpc>
                          <a:spcPct val="115000"/>
                        </a:lnSpc>
                      </a:pPr>
                      <a:r>
                        <a:rPr lang="en-US" sz="2400" b="1" dirty="0" err="1">
                          <a:effectLst/>
                          <a:latin typeface="Calibri" panose="020F0502020204030204" pitchFamily="34" charset="0"/>
                          <a:ea typeface="PMingLiU" panose="02020500000000000000" pitchFamily="18" charset="-120"/>
                          <a:cs typeface="Lucida Grande"/>
                        </a:rPr>
                        <a:t>Converb</a:t>
                      </a:r>
                      <a:r>
                        <a:rPr lang="en-US" sz="2400" b="1" dirty="0">
                          <a:effectLst/>
                          <a:latin typeface="Calibri" panose="020F0502020204030204" pitchFamily="34" charset="0"/>
                          <a:ea typeface="PMingLiU" panose="02020500000000000000" pitchFamily="18" charset="-120"/>
                          <a:cs typeface="Lucida Grande"/>
                        </a:rPr>
                        <a:t> of prior action</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толм</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к(е)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вучым</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к</a:t>
                      </a:r>
                      <a:r>
                        <a:rPr lang="en-US" sz="2400" dirty="0">
                          <a:effectLst/>
                          <a:latin typeface="Calibri" panose="020F0502020204030204" pitchFamily="34" charset="0"/>
                          <a:ea typeface="PMingLiU" panose="02020500000000000000" pitchFamily="18" charset="-120"/>
                          <a:cs typeface="Lucida Grande"/>
                        </a:rPr>
                        <a:t>(е)</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6192399"/>
                  </a:ext>
                </a:extLst>
              </a:tr>
              <a:tr h="309600">
                <a:tc>
                  <a:txBody>
                    <a:bodyPr/>
                    <a:lstStyle/>
                    <a:p>
                      <a:pPr algn="l">
                        <a:lnSpc>
                          <a:spcPct val="115000"/>
                        </a:lnSpc>
                      </a:pPr>
                      <a:r>
                        <a:rPr lang="en-US" sz="2400" b="1" dirty="0" err="1">
                          <a:effectLst/>
                          <a:latin typeface="Calibri" panose="020F0502020204030204" pitchFamily="34" charset="0"/>
                          <a:ea typeface="PMingLiU" panose="02020500000000000000" pitchFamily="18" charset="-120"/>
                          <a:cs typeface="Lucida Grande"/>
                        </a:rPr>
                        <a:t>Converb</a:t>
                      </a:r>
                      <a:r>
                        <a:rPr lang="en-US" sz="2400" b="1" dirty="0">
                          <a:effectLst/>
                          <a:latin typeface="Calibri" panose="020F0502020204030204" pitchFamily="34" charset="0"/>
                          <a:ea typeface="PMingLiU" panose="02020500000000000000" pitchFamily="18" charset="-120"/>
                          <a:cs typeface="Lucida Grande"/>
                        </a:rPr>
                        <a:t> of future action</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толм</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ш(ке)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вучым</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ш</a:t>
                      </a:r>
                      <a:r>
                        <a:rPr lang="en-US" sz="2400" dirty="0">
                          <a:effectLst/>
                          <a:latin typeface="Calibri" panose="020F0502020204030204" pitchFamily="34" charset="0"/>
                          <a:ea typeface="PMingLiU" panose="02020500000000000000" pitchFamily="18" charset="-120"/>
                          <a:cs typeface="Lucida Grande"/>
                        </a:rPr>
                        <a:t>(</a:t>
                      </a:r>
                      <a:r>
                        <a:rPr lang="en-US" sz="2400" dirty="0" err="1">
                          <a:effectLst/>
                          <a:latin typeface="Calibri" panose="020F0502020204030204" pitchFamily="34" charset="0"/>
                          <a:ea typeface="PMingLiU" panose="02020500000000000000" pitchFamily="18" charset="-120"/>
                          <a:cs typeface="Lucida Grande"/>
                        </a:rPr>
                        <a:t>ке</a:t>
                      </a:r>
                      <a:r>
                        <a:rPr lang="en-US" sz="2400" dirty="0">
                          <a:effectLst/>
                          <a:latin typeface="Calibri" panose="020F0502020204030204" pitchFamily="34" charset="0"/>
                          <a:ea typeface="PMingLiU" panose="02020500000000000000" pitchFamily="18" charset="-120"/>
                          <a:cs typeface="Lucida Grande"/>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7304180"/>
                  </a:ext>
                </a:extLst>
              </a:tr>
              <a:tr h="309600">
                <a:tc>
                  <a:txBody>
                    <a:bodyPr/>
                    <a:lstStyle/>
                    <a:p>
                      <a:pPr algn="l">
                        <a:lnSpc>
                          <a:spcPct val="115000"/>
                        </a:lnSpc>
                      </a:pPr>
                      <a:r>
                        <a:rPr lang="en-US" sz="2400" b="1" dirty="0" err="1">
                          <a:effectLst/>
                          <a:latin typeface="Calibri" panose="020F0502020204030204" pitchFamily="34" charset="0"/>
                          <a:ea typeface="PMingLiU" panose="02020500000000000000" pitchFamily="18" charset="-120"/>
                          <a:cs typeface="Lucida Grande"/>
                        </a:rPr>
                        <a:t>Converb</a:t>
                      </a:r>
                      <a:r>
                        <a:rPr lang="en-US" sz="2400" b="1" dirty="0">
                          <a:effectLst/>
                          <a:latin typeface="Calibri" panose="020F0502020204030204" pitchFamily="34" charset="0"/>
                          <a:ea typeface="PMingLiU" panose="02020500000000000000" pitchFamily="18" charset="-120"/>
                          <a:cs typeface="Lucida Grande"/>
                        </a:rPr>
                        <a:t> of simultaneous action</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т</a:t>
                      </a:r>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лшыла</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tc>
                  <a:txBody>
                    <a:bodyPr/>
                    <a:lstStyle/>
                    <a:p>
                      <a:pPr algn="l">
                        <a:lnSpc>
                          <a:spcPct val="115000"/>
                        </a:lnSpc>
                      </a:pP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extLst>
                  <a:ext uri="{0D108BD9-81ED-4DB2-BD59-A6C34878D82A}">
                    <a16:rowId xmlns:a16="http://schemas.microsoft.com/office/drawing/2014/main" val="1661124671"/>
                  </a:ext>
                </a:extLst>
              </a:tr>
            </a:tbl>
          </a:graphicData>
        </a:graphic>
      </p:graphicFrame>
      <p:sp>
        <p:nvSpPr>
          <p:cNvPr id="8" name="Rectangle 7">
            <a:extLst>
              <a:ext uri="{FF2B5EF4-FFF2-40B4-BE49-F238E27FC236}">
                <a16:creationId xmlns:a16="http://schemas.microsoft.com/office/drawing/2014/main" id="{A3CB1844-2EF7-4916-8A58-96E5A14D051A}"/>
              </a:ext>
            </a:extLst>
          </p:cNvPr>
          <p:cNvSpPr/>
          <p:nvPr/>
        </p:nvSpPr>
        <p:spPr>
          <a:xfrm>
            <a:off x="5517241" y="1966629"/>
            <a:ext cx="22225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B9C9B272-A648-41B4-93DC-A4627ED11672}"/>
              </a:ext>
            </a:extLst>
          </p:cNvPr>
          <p:cNvSpPr/>
          <p:nvPr/>
        </p:nvSpPr>
        <p:spPr>
          <a:xfrm>
            <a:off x="5498191" y="2353661"/>
            <a:ext cx="19050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44A49EDE-6995-4246-A7C4-FEF5FAF1A0EF}"/>
              </a:ext>
            </a:extLst>
          </p:cNvPr>
          <p:cNvSpPr/>
          <p:nvPr/>
        </p:nvSpPr>
        <p:spPr>
          <a:xfrm>
            <a:off x="5529941" y="2723889"/>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37ACA0AD-CF81-4B4B-9480-CDF7455BB4AB}"/>
              </a:ext>
            </a:extLst>
          </p:cNvPr>
          <p:cNvSpPr/>
          <p:nvPr/>
        </p:nvSpPr>
        <p:spPr>
          <a:xfrm>
            <a:off x="5529941" y="3107455"/>
            <a:ext cx="22098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249BCC9A-2B72-4F9A-B6F3-05C67DCC59C1}"/>
              </a:ext>
            </a:extLst>
          </p:cNvPr>
          <p:cNvSpPr/>
          <p:nvPr/>
        </p:nvSpPr>
        <p:spPr>
          <a:xfrm>
            <a:off x="5498191" y="3507455"/>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EC1F23CC-5744-4116-AD34-9499ADFA01AA}"/>
              </a:ext>
            </a:extLst>
          </p:cNvPr>
          <p:cNvSpPr/>
          <p:nvPr/>
        </p:nvSpPr>
        <p:spPr>
          <a:xfrm>
            <a:off x="5529941" y="3945107"/>
            <a:ext cx="18732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14FF9B26-AE99-4912-AD76-9E1EF2D92038}"/>
              </a:ext>
            </a:extLst>
          </p:cNvPr>
          <p:cNvSpPr/>
          <p:nvPr/>
        </p:nvSpPr>
        <p:spPr>
          <a:xfrm>
            <a:off x="5519055" y="4350101"/>
            <a:ext cx="22225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4B270DCD-FDD4-464C-B08F-FC2EB66C670F}"/>
              </a:ext>
            </a:extLst>
          </p:cNvPr>
          <p:cNvSpPr/>
          <p:nvPr/>
        </p:nvSpPr>
        <p:spPr>
          <a:xfrm>
            <a:off x="5500005" y="4737133"/>
            <a:ext cx="19050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4EA58519-8387-4CE9-A2C2-D1C889490BF9}"/>
              </a:ext>
            </a:extLst>
          </p:cNvPr>
          <p:cNvSpPr/>
          <p:nvPr/>
        </p:nvSpPr>
        <p:spPr>
          <a:xfrm>
            <a:off x="5531755" y="5107361"/>
            <a:ext cx="2171701" cy="2765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F8359F6E-3EC3-472B-B799-C4B04FA5B0FC}"/>
              </a:ext>
            </a:extLst>
          </p:cNvPr>
          <p:cNvSpPr/>
          <p:nvPr/>
        </p:nvSpPr>
        <p:spPr>
          <a:xfrm>
            <a:off x="5531755" y="5458269"/>
            <a:ext cx="2209801" cy="3365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0759044-3F67-4C18-9A15-DBB3876C0D35}"/>
              </a:ext>
            </a:extLst>
          </p:cNvPr>
          <p:cNvSpPr/>
          <p:nvPr/>
        </p:nvSpPr>
        <p:spPr>
          <a:xfrm>
            <a:off x="5500005" y="5880041"/>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28200EE0-1CCC-42E3-A888-CEBA9ED2BB3F}"/>
              </a:ext>
            </a:extLst>
          </p:cNvPr>
          <p:cNvSpPr/>
          <p:nvPr/>
        </p:nvSpPr>
        <p:spPr>
          <a:xfrm>
            <a:off x="7885791" y="1966629"/>
            <a:ext cx="22225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F14B837A-7630-40FD-BE45-46F3B789B12E}"/>
              </a:ext>
            </a:extLst>
          </p:cNvPr>
          <p:cNvSpPr/>
          <p:nvPr/>
        </p:nvSpPr>
        <p:spPr>
          <a:xfrm>
            <a:off x="7866741" y="2353661"/>
            <a:ext cx="19050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5A790CCA-5B2B-45CE-8605-8A2C6DEB9E3D}"/>
              </a:ext>
            </a:extLst>
          </p:cNvPr>
          <p:cNvSpPr/>
          <p:nvPr/>
        </p:nvSpPr>
        <p:spPr>
          <a:xfrm>
            <a:off x="7887605" y="2767433"/>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6AC7A598-55C5-49E5-8332-0A3A915CE037}"/>
              </a:ext>
            </a:extLst>
          </p:cNvPr>
          <p:cNvSpPr/>
          <p:nvPr/>
        </p:nvSpPr>
        <p:spPr>
          <a:xfrm>
            <a:off x="7876719" y="3161885"/>
            <a:ext cx="22098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EA5B45ED-A0A5-44E9-A3AC-DEF884092929}"/>
              </a:ext>
            </a:extLst>
          </p:cNvPr>
          <p:cNvSpPr/>
          <p:nvPr/>
        </p:nvSpPr>
        <p:spPr>
          <a:xfrm>
            <a:off x="7866741" y="3550999"/>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D0C80008-C723-4A7A-A899-4673F5975870}"/>
              </a:ext>
            </a:extLst>
          </p:cNvPr>
          <p:cNvSpPr/>
          <p:nvPr/>
        </p:nvSpPr>
        <p:spPr>
          <a:xfrm>
            <a:off x="7876719" y="3955993"/>
            <a:ext cx="18732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7457FE5C-10ED-43A5-ACD4-2B9109FF5B8E}"/>
              </a:ext>
            </a:extLst>
          </p:cNvPr>
          <p:cNvSpPr/>
          <p:nvPr/>
        </p:nvSpPr>
        <p:spPr>
          <a:xfrm>
            <a:off x="7876719" y="4339215"/>
            <a:ext cx="22225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414D7C20-B00E-4980-ACD9-2475664A1773}"/>
              </a:ext>
            </a:extLst>
          </p:cNvPr>
          <p:cNvSpPr/>
          <p:nvPr/>
        </p:nvSpPr>
        <p:spPr>
          <a:xfrm>
            <a:off x="7868555" y="4737133"/>
            <a:ext cx="19050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8C45978A-17E8-4314-B5DA-252204E33293}"/>
              </a:ext>
            </a:extLst>
          </p:cNvPr>
          <p:cNvSpPr/>
          <p:nvPr/>
        </p:nvSpPr>
        <p:spPr>
          <a:xfrm>
            <a:off x="7878533" y="5107361"/>
            <a:ext cx="2171701" cy="2765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1A32E047-0557-421E-AAD7-AC561B9C7741}"/>
              </a:ext>
            </a:extLst>
          </p:cNvPr>
          <p:cNvSpPr/>
          <p:nvPr/>
        </p:nvSpPr>
        <p:spPr>
          <a:xfrm>
            <a:off x="7856761" y="5458269"/>
            <a:ext cx="2209801" cy="3365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87055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23"/>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24"/>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26"/>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27"/>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23</a:t>
            </a:fld>
            <a:endParaRPr lang="en-GB"/>
          </a:p>
        </p:txBody>
      </p:sp>
      <p:graphicFrame>
        <p:nvGraphicFramePr>
          <p:cNvPr id="2" name="Table 1">
            <a:extLst>
              <a:ext uri="{FF2B5EF4-FFF2-40B4-BE49-F238E27FC236}">
                <a16:creationId xmlns:a16="http://schemas.microsoft.com/office/drawing/2014/main" id="{C97992CF-C980-4F84-B90C-C8AD0E01ACB8}"/>
              </a:ext>
            </a:extLst>
          </p:cNvPr>
          <p:cNvGraphicFramePr>
            <a:graphicFrameLocks noGrp="1"/>
          </p:cNvGraphicFramePr>
          <p:nvPr/>
        </p:nvGraphicFramePr>
        <p:xfrm>
          <a:off x="1197428" y="1457326"/>
          <a:ext cx="9481457" cy="4751076"/>
        </p:xfrm>
        <a:graphic>
          <a:graphicData uri="http://schemas.openxmlformats.org/drawingml/2006/table">
            <a:tbl>
              <a:tblPr firstRow="1" firstCol="1" bandRow="1">
                <a:tableStyleId>{5940675A-B579-460E-94D1-54222C63F5DA}</a:tableStyleId>
              </a:tblPr>
              <a:tblGrid>
                <a:gridCol w="4270458">
                  <a:extLst>
                    <a:ext uri="{9D8B030D-6E8A-4147-A177-3AD203B41FA5}">
                      <a16:colId xmlns:a16="http://schemas.microsoft.com/office/drawing/2014/main" val="3079842791"/>
                    </a:ext>
                  </a:extLst>
                </a:gridCol>
                <a:gridCol w="2334873">
                  <a:extLst>
                    <a:ext uri="{9D8B030D-6E8A-4147-A177-3AD203B41FA5}">
                      <a16:colId xmlns:a16="http://schemas.microsoft.com/office/drawing/2014/main" val="2083591532"/>
                    </a:ext>
                  </a:extLst>
                </a:gridCol>
                <a:gridCol w="2876126">
                  <a:extLst>
                    <a:ext uri="{9D8B030D-6E8A-4147-A177-3AD203B41FA5}">
                      <a16:colId xmlns:a16="http://schemas.microsoft.com/office/drawing/2014/main" val="1051581438"/>
                    </a:ext>
                  </a:extLst>
                </a:gridCol>
              </a:tblGrid>
              <a:tr h="309600">
                <a:tc>
                  <a:txBody>
                    <a:bodyPr/>
                    <a:lstStyle/>
                    <a:p>
                      <a:pPr algn="ctr">
                        <a:lnSpc>
                          <a:spcPct val="115000"/>
                        </a:lnSpc>
                      </a:pPr>
                      <a:r>
                        <a:rPr lang="en-US" sz="2400" b="1"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lnSpc>
                          <a:spcPct val="115000"/>
                        </a:lnSpc>
                      </a:pP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lnSpc>
                          <a:spcPct val="115000"/>
                        </a:lnSpc>
                      </a:pP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3943479"/>
                  </a:ext>
                </a:extLst>
              </a:tr>
              <a:tr h="309600">
                <a:tc>
                  <a:txBody>
                    <a:bodyPr/>
                    <a:lstStyle/>
                    <a:p>
                      <a:pPr algn="l">
                        <a:lnSpc>
                          <a:spcPct val="115000"/>
                        </a:lnSpc>
                      </a:pPr>
                      <a:r>
                        <a:rPr lang="en-US" sz="2400" b="1" dirty="0">
                          <a:effectLst/>
                          <a:latin typeface="Calibri" panose="020F0502020204030204" pitchFamily="34" charset="0"/>
                          <a:ea typeface="PMingLiU" panose="02020500000000000000" pitchFamily="18" charset="-120"/>
                          <a:cs typeface="Lucida Grande"/>
                        </a:rPr>
                        <a:t>Infinitive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тол</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ш</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ш</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961914"/>
                  </a:ext>
                </a:extLst>
              </a:tr>
              <a:tr h="309600">
                <a:tc>
                  <a:txBody>
                    <a:bodyPr/>
                    <a:lstStyle/>
                    <a:p>
                      <a:pPr algn="l">
                        <a:lnSpc>
                          <a:spcPct val="115000"/>
                        </a:lnSpc>
                      </a:pPr>
                      <a:r>
                        <a:rPr lang="en-US" sz="2400" b="1" dirty="0" err="1">
                          <a:effectLst/>
                          <a:latin typeface="Calibri" panose="020F0502020204030204" pitchFamily="34" charset="0"/>
                          <a:ea typeface="PMingLiU" panose="02020500000000000000" pitchFamily="18" charset="-120"/>
                          <a:cs typeface="Lucida Grande"/>
                        </a:rPr>
                        <a:t>Necessitive</a:t>
                      </a:r>
                      <a:r>
                        <a:rPr lang="en-US" sz="2400" b="1" dirty="0">
                          <a:effectLst/>
                          <a:latin typeface="Calibri" panose="020F0502020204030204" pitchFamily="34" charset="0"/>
                          <a:ea typeface="PMingLiU" panose="02020500000000000000" pitchFamily="18" charset="-120"/>
                          <a:cs typeface="Lucida Grande"/>
                        </a:rPr>
                        <a:t> infinitive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толм</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н</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вучым</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н</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8548606"/>
                  </a:ext>
                </a:extLst>
              </a:tr>
              <a:tr h="309600">
                <a:tc>
                  <a:txBody>
                    <a:bodyPr/>
                    <a:lstStyle/>
                    <a:p>
                      <a:pPr algn="l">
                        <a:lnSpc>
                          <a:spcPct val="115000"/>
                        </a:lnSpc>
                      </a:pPr>
                      <a:r>
                        <a:rPr lang="en-US" sz="2400" b="1" dirty="0">
                          <a:effectLst/>
                          <a:latin typeface="Calibri" panose="020F0502020204030204" pitchFamily="34" charset="0"/>
                          <a:ea typeface="PMingLiU" panose="02020500000000000000" pitchFamily="18" charset="-120"/>
                          <a:cs typeface="Lucida Grande"/>
                        </a:rPr>
                        <a:t>Active participle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т</a:t>
                      </a:r>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лшо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чышо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2056763"/>
                  </a:ext>
                </a:extLst>
              </a:tr>
              <a:tr h="309600">
                <a:tc>
                  <a:txBody>
                    <a:bodyPr/>
                    <a:lstStyle/>
                    <a:p>
                      <a:pPr algn="l">
                        <a:lnSpc>
                          <a:spcPct val="115000"/>
                        </a:lnSpc>
                      </a:pPr>
                      <a:r>
                        <a:rPr lang="en-US" sz="2400" b="1" dirty="0">
                          <a:effectLst/>
                          <a:latin typeface="Calibri" panose="020F0502020204030204" pitchFamily="34" charset="0"/>
                          <a:ea typeface="PMingLiU" panose="02020500000000000000" pitchFamily="18" charset="-120"/>
                          <a:cs typeface="Lucida Grande"/>
                        </a:rPr>
                        <a:t>Passive participle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т</a:t>
                      </a:r>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лмо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чымо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2872784"/>
                  </a:ext>
                </a:extLst>
              </a:tr>
              <a:tr h="309600">
                <a:tc>
                  <a:txBody>
                    <a:bodyPr/>
                    <a:lstStyle/>
                    <a:p>
                      <a:pPr algn="l">
                        <a:lnSpc>
                          <a:spcPct val="115000"/>
                        </a:lnSpc>
                      </a:pPr>
                      <a:r>
                        <a:rPr lang="en-US" sz="2400" b="1" dirty="0">
                          <a:effectLst/>
                          <a:latin typeface="Calibri" panose="020F0502020204030204" pitchFamily="34" charset="0"/>
                          <a:ea typeface="PMingLiU" panose="02020500000000000000" pitchFamily="18" charset="-120"/>
                          <a:cs typeface="Lucida Grande"/>
                        </a:rPr>
                        <a:t>Future-</a:t>
                      </a:r>
                      <a:r>
                        <a:rPr lang="en-US" sz="2400" b="1" dirty="0" err="1">
                          <a:effectLst/>
                          <a:latin typeface="Calibri" panose="020F0502020204030204" pitchFamily="34" charset="0"/>
                          <a:ea typeface="PMingLiU" panose="02020500000000000000" pitchFamily="18" charset="-120"/>
                          <a:cs typeface="Lucida Grande"/>
                        </a:rPr>
                        <a:t>necessitive</a:t>
                      </a:r>
                      <a:r>
                        <a:rPr lang="en-US" sz="2400" b="1" dirty="0">
                          <a:effectLst/>
                          <a:latin typeface="Calibri" panose="020F0502020204030204" pitchFamily="34" charset="0"/>
                          <a:ea typeface="PMingLiU" panose="02020500000000000000" pitchFamily="18" charset="-120"/>
                          <a:cs typeface="Lucida Grande"/>
                        </a:rPr>
                        <a:t> participle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толш</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ш</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вучыш</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ш</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3165717"/>
                  </a:ext>
                </a:extLst>
              </a:tr>
              <a:tr h="309600">
                <a:tc>
                  <a:txBody>
                    <a:bodyPr/>
                    <a:lstStyle/>
                    <a:p>
                      <a:pPr algn="l">
                        <a:lnSpc>
                          <a:spcPct val="115000"/>
                        </a:lnSpc>
                      </a:pPr>
                      <a:r>
                        <a:rPr lang="en-US" sz="2400" b="1" dirty="0">
                          <a:effectLst/>
                          <a:latin typeface="Calibri" panose="020F0502020204030204" pitchFamily="34" charset="0"/>
                          <a:ea typeface="PMingLiU" panose="02020500000000000000" pitchFamily="18" charset="-120"/>
                          <a:cs typeface="Lucida Grande"/>
                        </a:rPr>
                        <a:t>Negative participle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т</a:t>
                      </a:r>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лдымо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чыдымо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89274"/>
                  </a:ext>
                </a:extLst>
              </a:tr>
              <a:tr h="309600">
                <a:tc>
                  <a:txBody>
                    <a:bodyPr/>
                    <a:lstStyle/>
                    <a:p>
                      <a:pPr algn="l">
                        <a:lnSpc>
                          <a:spcPct val="115000"/>
                        </a:lnSpc>
                      </a:pPr>
                      <a:r>
                        <a:rPr lang="en-US" sz="2400" b="1" dirty="0">
                          <a:effectLst/>
                          <a:latin typeface="Calibri" panose="020F0502020204030204" pitchFamily="34" charset="0"/>
                          <a:ea typeface="PMingLiU" panose="02020500000000000000" pitchFamily="18" charset="-120"/>
                          <a:cs typeface="Lucida Grande"/>
                        </a:rPr>
                        <a:t>Affirmative instructive </a:t>
                      </a:r>
                      <a:r>
                        <a:rPr lang="en-US" sz="2400" b="1" dirty="0" err="1">
                          <a:effectLst/>
                          <a:latin typeface="Calibri" panose="020F0502020204030204" pitchFamily="34" charset="0"/>
                          <a:ea typeface="PMingLiU" panose="02020500000000000000" pitchFamily="18" charset="-120"/>
                          <a:cs typeface="Lucida Grande"/>
                        </a:rPr>
                        <a:t>converb</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т</a:t>
                      </a:r>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лын</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вуч</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н</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2427090"/>
                  </a:ext>
                </a:extLst>
              </a:tr>
              <a:tr h="309600">
                <a:tc>
                  <a:txBody>
                    <a:bodyPr/>
                    <a:lstStyle/>
                    <a:p>
                      <a:pPr algn="l">
                        <a:lnSpc>
                          <a:spcPct val="115000"/>
                        </a:lnSpc>
                      </a:pPr>
                      <a:r>
                        <a:rPr lang="en-US" sz="2400" b="1" dirty="0">
                          <a:effectLst/>
                          <a:latin typeface="Calibri" panose="020F0502020204030204" pitchFamily="34" charset="0"/>
                          <a:ea typeface="PMingLiU" panose="02020500000000000000" pitchFamily="18" charset="-120"/>
                          <a:cs typeface="Lucida Grande"/>
                        </a:rPr>
                        <a:t>Negative </a:t>
                      </a:r>
                      <a:r>
                        <a:rPr lang="en-US" sz="2400" b="1" dirty="0" err="1">
                          <a:effectLst/>
                          <a:latin typeface="Calibri" panose="020F0502020204030204" pitchFamily="34" charset="0"/>
                          <a:ea typeface="PMingLiU" panose="02020500000000000000" pitchFamily="18" charset="-120"/>
                          <a:cs typeface="Lucida Grande"/>
                        </a:rPr>
                        <a:t>converb</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толд</a:t>
                      </a:r>
                      <a:r>
                        <a:rPr lang="en-US" sz="2400" b="1">
                          <a:effectLst/>
                          <a:latin typeface="Calibri" panose="020F0502020204030204" pitchFamily="34" charset="0"/>
                          <a:ea typeface="PMingLiU" panose="02020500000000000000" pitchFamily="18" charset="-120"/>
                          <a:cs typeface="Lucida Grande"/>
                        </a:rPr>
                        <a:t>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вучыд</a:t>
                      </a:r>
                      <a:r>
                        <a:rPr lang="en-US" sz="2400" b="1" dirty="0" err="1">
                          <a:effectLst/>
                          <a:latin typeface="Calibri" panose="020F0502020204030204" pitchFamily="34" charset="0"/>
                          <a:ea typeface="PMingLiU" panose="02020500000000000000" pitchFamily="18" charset="-120"/>
                          <a:cs typeface="Lucida Grande"/>
                        </a:rPr>
                        <a:t>е</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7384236"/>
                  </a:ext>
                </a:extLst>
              </a:tr>
              <a:tr h="309600">
                <a:tc>
                  <a:txBody>
                    <a:bodyPr/>
                    <a:lstStyle/>
                    <a:p>
                      <a:pPr algn="l">
                        <a:lnSpc>
                          <a:spcPct val="115000"/>
                        </a:lnSpc>
                      </a:pPr>
                      <a:r>
                        <a:rPr lang="en-US" sz="2400" b="1" dirty="0" err="1">
                          <a:effectLst/>
                          <a:latin typeface="Calibri" panose="020F0502020204030204" pitchFamily="34" charset="0"/>
                          <a:ea typeface="PMingLiU" panose="02020500000000000000" pitchFamily="18" charset="-120"/>
                          <a:cs typeface="Lucida Grande"/>
                        </a:rPr>
                        <a:t>Converb</a:t>
                      </a:r>
                      <a:r>
                        <a:rPr lang="en-US" sz="2400" b="1" dirty="0">
                          <a:effectLst/>
                          <a:latin typeface="Calibri" panose="020F0502020204030204" pitchFamily="34" charset="0"/>
                          <a:ea typeface="PMingLiU" panose="02020500000000000000" pitchFamily="18" charset="-120"/>
                          <a:cs typeface="Lucida Grande"/>
                        </a:rPr>
                        <a:t> of prior action</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толм</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к(е)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вучым</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к</a:t>
                      </a:r>
                      <a:r>
                        <a:rPr lang="en-US" sz="2400" dirty="0">
                          <a:effectLst/>
                          <a:latin typeface="Calibri" panose="020F0502020204030204" pitchFamily="34" charset="0"/>
                          <a:ea typeface="PMingLiU" panose="02020500000000000000" pitchFamily="18" charset="-120"/>
                          <a:cs typeface="Lucida Grande"/>
                        </a:rPr>
                        <a:t>(е)</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6192399"/>
                  </a:ext>
                </a:extLst>
              </a:tr>
              <a:tr h="309600">
                <a:tc>
                  <a:txBody>
                    <a:bodyPr/>
                    <a:lstStyle/>
                    <a:p>
                      <a:pPr algn="l">
                        <a:lnSpc>
                          <a:spcPct val="115000"/>
                        </a:lnSpc>
                      </a:pPr>
                      <a:r>
                        <a:rPr lang="en-US" sz="2400" b="1" dirty="0" err="1">
                          <a:effectLst/>
                          <a:latin typeface="Calibri" panose="020F0502020204030204" pitchFamily="34" charset="0"/>
                          <a:ea typeface="PMingLiU" panose="02020500000000000000" pitchFamily="18" charset="-120"/>
                          <a:cs typeface="Lucida Grande"/>
                        </a:rPr>
                        <a:t>Converb</a:t>
                      </a:r>
                      <a:r>
                        <a:rPr lang="en-US" sz="2400" b="1" dirty="0">
                          <a:effectLst/>
                          <a:latin typeface="Calibri" panose="020F0502020204030204" pitchFamily="34" charset="0"/>
                          <a:ea typeface="PMingLiU" panose="02020500000000000000" pitchFamily="18" charset="-120"/>
                          <a:cs typeface="Lucida Grande"/>
                        </a:rPr>
                        <a:t> of future action</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a:effectLst/>
                          <a:latin typeface="Calibri" panose="020F0502020204030204" pitchFamily="34" charset="0"/>
                          <a:ea typeface="PMingLiU" panose="02020500000000000000" pitchFamily="18" charset="-120"/>
                          <a:cs typeface="Lucida Grande"/>
                        </a:rPr>
                        <a:t>толм</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ш(ке)</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вучым</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ш</a:t>
                      </a:r>
                      <a:r>
                        <a:rPr lang="en-US" sz="2400" dirty="0">
                          <a:effectLst/>
                          <a:latin typeface="Calibri" panose="020F0502020204030204" pitchFamily="34" charset="0"/>
                          <a:ea typeface="PMingLiU" panose="02020500000000000000" pitchFamily="18" charset="-120"/>
                          <a:cs typeface="Lucida Grande"/>
                        </a:rPr>
                        <a:t>(</a:t>
                      </a:r>
                      <a:r>
                        <a:rPr lang="en-US" sz="2400" dirty="0" err="1">
                          <a:effectLst/>
                          <a:latin typeface="Calibri" panose="020F0502020204030204" pitchFamily="34" charset="0"/>
                          <a:ea typeface="PMingLiU" panose="02020500000000000000" pitchFamily="18" charset="-120"/>
                          <a:cs typeface="Lucida Grande"/>
                        </a:rPr>
                        <a:t>ке</a:t>
                      </a:r>
                      <a:r>
                        <a:rPr lang="en-US" sz="2400" dirty="0">
                          <a:effectLst/>
                          <a:latin typeface="Calibri" panose="020F0502020204030204" pitchFamily="34" charset="0"/>
                          <a:ea typeface="PMingLiU" panose="02020500000000000000" pitchFamily="18" charset="-120"/>
                          <a:cs typeface="Lucida Grande"/>
                        </a:rPr>
                        <a: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7304180"/>
                  </a:ext>
                </a:extLst>
              </a:tr>
              <a:tr h="309600">
                <a:tc>
                  <a:txBody>
                    <a:bodyPr/>
                    <a:lstStyle/>
                    <a:p>
                      <a:pPr algn="l">
                        <a:lnSpc>
                          <a:spcPct val="115000"/>
                        </a:lnSpc>
                      </a:pPr>
                      <a:r>
                        <a:rPr lang="en-US" sz="2400" b="1" dirty="0" err="1">
                          <a:effectLst/>
                          <a:latin typeface="Calibri" panose="020F0502020204030204" pitchFamily="34" charset="0"/>
                          <a:ea typeface="PMingLiU" panose="02020500000000000000" pitchFamily="18" charset="-120"/>
                          <a:cs typeface="Lucida Grande"/>
                        </a:rPr>
                        <a:t>Converb</a:t>
                      </a:r>
                      <a:r>
                        <a:rPr lang="en-US" sz="2400" b="1" dirty="0">
                          <a:effectLst/>
                          <a:latin typeface="Calibri" panose="020F0502020204030204" pitchFamily="34" charset="0"/>
                          <a:ea typeface="PMingLiU" panose="02020500000000000000" pitchFamily="18" charset="-120"/>
                          <a:cs typeface="Lucida Grande"/>
                        </a:rPr>
                        <a:t> of simultaneous action</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т</a:t>
                      </a:r>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лшыла</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tc>
                  <a:txBody>
                    <a:bodyPr/>
                    <a:lstStyle/>
                    <a:p>
                      <a:pPr algn="l">
                        <a:lnSpc>
                          <a:spcPct val="115000"/>
                        </a:lnSpc>
                      </a:pPr>
                      <a:r>
                        <a:rPr lang="en-US" sz="2400" dirty="0" err="1">
                          <a:effectLst/>
                          <a:latin typeface="Calibri" panose="020F0502020204030204" pitchFamily="34" charset="0"/>
                          <a:ea typeface="PMingLiU" panose="02020500000000000000" pitchFamily="18" charset="-120"/>
                          <a:cs typeface="Lucida Grande"/>
                        </a:rPr>
                        <a:t>вучышыл</a:t>
                      </a:r>
                      <a:r>
                        <a:rPr lang="en-US" sz="2400" b="1" dirty="0" err="1">
                          <a:effectLst/>
                          <a:latin typeface="Calibri" panose="020F0502020204030204" pitchFamily="34" charset="0"/>
                          <a:ea typeface="PMingLiU" panose="02020500000000000000" pitchFamily="18" charset="-120"/>
                          <a:cs typeface="Lucida Grande"/>
                        </a:rPr>
                        <a:t>а</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extLst>
                  <a:ext uri="{0D108BD9-81ED-4DB2-BD59-A6C34878D82A}">
                    <a16:rowId xmlns:a16="http://schemas.microsoft.com/office/drawing/2014/main" val="1661124671"/>
                  </a:ext>
                </a:extLst>
              </a:tr>
            </a:tbl>
          </a:graphicData>
        </a:graphic>
      </p:graphicFrame>
    </p:spTree>
    <p:extLst>
      <p:ext uri="{BB962C8B-B14F-4D97-AF65-F5344CB8AC3E}">
        <p14:creationId xmlns:p14="http://schemas.microsoft.com/office/powerpoint/2010/main" val="569932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5. Adjective derivational suffix </a:t>
            </a:r>
            <a:r>
              <a:rPr lang="en-GB" sz="3600" u="sng" dirty="0">
                <a:latin typeface="Calibri" panose="020F0502020204030204" pitchFamily="34" charset="0"/>
                <a:ea typeface="Times New Roman" panose="02020603050405020304" pitchFamily="18" charset="0"/>
                <a:cs typeface="Calibri" panose="020F0502020204030204" pitchFamily="34" charset="0"/>
              </a:rPr>
              <a:t>-</a:t>
            </a:r>
            <a:r>
              <a:rPr lang="mi-NZ" sz="3600" u="sng" dirty="0">
                <a:latin typeface="Calibri" panose="020F0502020204030204" pitchFamily="34" charset="0"/>
                <a:ea typeface="Times New Roman" panose="02020603050405020304" pitchFamily="18" charset="0"/>
                <a:cs typeface="Calibri" panose="020F0502020204030204" pitchFamily="34" charset="0"/>
              </a:rPr>
              <a:t>дымЕ</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24</a:t>
            </a:fld>
            <a:endParaRPr lang="en-GB"/>
          </a:p>
        </p:txBody>
      </p:sp>
      <p:sp>
        <p:nvSpPr>
          <p:cNvPr id="9" name="Content Placeholder 2">
            <a:extLst>
              <a:ext uri="{FF2B5EF4-FFF2-40B4-BE49-F238E27FC236}">
                <a16:creationId xmlns:a16="http://schemas.microsoft.com/office/drawing/2014/main" id="{0C3605E8-3EB6-4C84-B892-BA0C0A8D5791}"/>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err="1">
                <a:effectLst/>
                <a:latin typeface="Calibri" panose="020F0502020204030204" pitchFamily="34" charset="0"/>
                <a:ea typeface="PMingLiU" panose="02020500000000000000" pitchFamily="18" charset="-120"/>
                <a:cs typeface="Lucida Grande"/>
              </a:rPr>
              <a:t>уш</a:t>
            </a:r>
            <a:r>
              <a:rPr lang="en-US" sz="2400" dirty="0">
                <a:effectLst/>
                <a:latin typeface="Calibri" panose="020F0502020204030204" pitchFamily="34" charset="0"/>
                <a:ea typeface="PMingLiU" panose="02020500000000000000" pitchFamily="18" charset="-120"/>
                <a:cs typeface="Lucida Grande"/>
              </a:rPr>
              <a:t> </a:t>
            </a:r>
            <a:r>
              <a:rPr lang="en-GB" sz="2400" dirty="0">
                <a:effectLst/>
                <a:latin typeface="Calibri" panose="020F0502020204030204" pitchFamily="34" charset="0"/>
                <a:ea typeface="PMingLiU" panose="02020500000000000000" pitchFamily="18" charset="-120"/>
                <a:cs typeface="Lucida Grande"/>
              </a:rPr>
              <a:t>‘sense, reason’</a:t>
            </a:r>
            <a:endParaRPr lang="en-US" sz="2400" dirty="0">
              <a:latin typeface="Calibri" panose="020F0502020204030204" pitchFamily="34" charset="0"/>
              <a:ea typeface="PMingLiU" panose="02020500000000000000" pitchFamily="18" charset="-120"/>
              <a:cs typeface="Lucida Grande"/>
            </a:endParaRPr>
          </a:p>
          <a:p>
            <a:pPr marL="0" indent="0">
              <a:buNone/>
            </a:pPr>
            <a:r>
              <a:rPr lang="en-US" sz="2400" dirty="0">
                <a:effectLst/>
                <a:latin typeface="Calibri" panose="020F0502020204030204" pitchFamily="34" charset="0"/>
                <a:ea typeface="PMingLiU" panose="02020500000000000000" pitchFamily="18" charset="-120"/>
                <a:cs typeface="Lucida Grande"/>
              </a:rPr>
              <a:t>	&gt; </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шдымо</a:t>
            </a:r>
            <a:endParaRPr lang="en-US" sz="2400" dirty="0">
              <a:latin typeface="Calibri" panose="020F0502020204030204" pitchFamily="34" charset="0"/>
              <a:ea typeface="PMingLiU" panose="02020500000000000000" pitchFamily="18" charset="-120"/>
              <a:cs typeface="Lucida Grande"/>
            </a:endParaRPr>
          </a:p>
          <a:p>
            <a:pPr marL="0" indent="0">
              <a:buNone/>
            </a:pPr>
            <a:r>
              <a:rPr lang="en-US" sz="2400" dirty="0" err="1">
                <a:effectLst/>
                <a:latin typeface="Calibri" panose="020F0502020204030204" pitchFamily="34" charset="0"/>
                <a:ea typeface="PMingLiU" panose="02020500000000000000" pitchFamily="18" charset="-120"/>
                <a:cs typeface="Lucida Grande"/>
              </a:rPr>
              <a:t>йоч</a:t>
            </a:r>
            <a:r>
              <a:rPr lang="en-US" sz="2400" b="1" dirty="0" err="1">
                <a:effectLst/>
                <a:latin typeface="Calibri" panose="020F0502020204030204" pitchFamily="34" charset="0"/>
                <a:ea typeface="PMingLiU" panose="02020500000000000000" pitchFamily="18" charset="-120"/>
                <a:cs typeface="Lucida Grande"/>
              </a:rPr>
              <a:t>а</a:t>
            </a:r>
            <a:r>
              <a:rPr lang="en-US" sz="2400" dirty="0">
                <a:effectLst/>
                <a:latin typeface="Calibri" panose="020F0502020204030204" pitchFamily="34" charset="0"/>
                <a:ea typeface="PMingLiU" panose="02020500000000000000" pitchFamily="18" charset="-120"/>
                <a:cs typeface="Lucida Grande"/>
              </a:rPr>
              <a:t> ‘child’</a:t>
            </a:r>
          </a:p>
          <a:p>
            <a:pPr marL="0" indent="0">
              <a:buNone/>
            </a:pPr>
            <a:r>
              <a:rPr lang="en-US" sz="2400" dirty="0">
                <a:effectLst/>
                <a:latin typeface="Calibri" panose="020F0502020204030204" pitchFamily="34" charset="0"/>
                <a:ea typeface="PMingLiU" panose="02020500000000000000" pitchFamily="18" charset="-120"/>
                <a:cs typeface="Lucida Grande"/>
              </a:rPr>
              <a:t>	&gt; </a:t>
            </a:r>
            <a:r>
              <a:rPr lang="en-US" sz="2400" dirty="0" err="1">
                <a:effectLst/>
                <a:latin typeface="Calibri" panose="020F0502020204030204" pitchFamily="34" charset="0"/>
                <a:ea typeface="PMingLiU" panose="02020500000000000000" pitchFamily="18" charset="-120"/>
                <a:cs typeface="Lucida Grande"/>
              </a:rPr>
              <a:t>йоч</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дыме</a:t>
            </a:r>
            <a:endParaRPr lang="en-GB" sz="2400" dirty="0">
              <a:effectLst/>
              <a:latin typeface="Calibri" panose="020F0502020204030204" pitchFamily="34" charset="0"/>
              <a:ea typeface="PMingLiU" panose="02020500000000000000" pitchFamily="18" charset="-120"/>
              <a:cs typeface="Lucida Grande"/>
            </a:endParaRPr>
          </a:p>
          <a:p>
            <a:pPr marL="0" indent="0">
              <a:buNone/>
            </a:pPr>
            <a:endParaRPr lang="en-GB" sz="2400" dirty="0"/>
          </a:p>
        </p:txBody>
      </p:sp>
    </p:spTree>
    <p:extLst>
      <p:ext uri="{BB962C8B-B14F-4D97-AF65-F5344CB8AC3E}">
        <p14:creationId xmlns:p14="http://schemas.microsoft.com/office/powerpoint/2010/main" val="3392335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6. </a:t>
            </a:r>
            <a:r>
              <a:rPr lang="en-GB" sz="3600" u="sng" dirty="0">
                <a:latin typeface="Calibri" panose="020F0502020204030204" pitchFamily="34" charset="0"/>
                <a:ea typeface="Times New Roman" panose="02020603050405020304" pitchFamily="18" charset="0"/>
                <a:cs typeface="Calibri" panose="020F0502020204030204" pitchFamily="34" charset="0"/>
              </a:rPr>
              <a:t>Final clauses with imperative 3SG/3PL and </a:t>
            </a:r>
            <a:r>
              <a:rPr lang="en-GB" sz="3600" u="sng" dirty="0" err="1">
                <a:latin typeface="Calibri" panose="020F0502020204030204" pitchFamily="34" charset="0"/>
                <a:ea typeface="Times New Roman" panose="02020603050405020304" pitchFamily="18" charset="0"/>
                <a:cs typeface="Calibri" panose="020F0502020204030204" pitchFamily="34" charset="0"/>
              </a:rPr>
              <a:t>м</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нын</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25</a:t>
            </a:fld>
            <a:endParaRPr lang="en-GB"/>
          </a:p>
        </p:txBody>
      </p:sp>
      <p:sp>
        <p:nvSpPr>
          <p:cNvPr id="9" name="Content Placeholder 2">
            <a:extLst>
              <a:ext uri="{FF2B5EF4-FFF2-40B4-BE49-F238E27FC236}">
                <a16:creationId xmlns:a16="http://schemas.microsoft.com/office/drawing/2014/main" id="{0C3605E8-3EB6-4C84-B892-BA0C0A8D5791}"/>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err="1">
                <a:effectLst/>
                <a:latin typeface="Calibri" panose="020F0502020204030204" pitchFamily="34" charset="0"/>
                <a:ea typeface="Calibri" panose="020F0502020204030204" pitchFamily="34" charset="0"/>
                <a:cs typeface="Calibri" panose="020F0502020204030204" pitchFamily="34" charset="0"/>
              </a:rPr>
              <a:t>Пуш</a:t>
            </a:r>
            <a:r>
              <a:rPr lang="en-US" sz="2400" b="1" dirty="0" err="1">
                <a:effectLst/>
                <a:latin typeface="Calibri" panose="020F0502020204030204" pitchFamily="34" charset="0"/>
                <a:ea typeface="Calibri" panose="020F0502020204030204" pitchFamily="34" charset="0"/>
                <a:cs typeface="Times" panose="02020603050405020304" pitchFamily="18" charset="0"/>
              </a:rPr>
              <a:t>е</a:t>
            </a:r>
            <a:r>
              <a:rPr lang="en-US" sz="2400" dirty="0" err="1">
                <a:effectLst/>
                <a:latin typeface="Calibri" panose="020F0502020204030204" pitchFamily="34" charset="0"/>
                <a:ea typeface="Calibri" panose="020F0502020204030204" pitchFamily="34" charset="0"/>
                <a:cs typeface="Calibri" panose="020F0502020204030204" pitchFamily="34" charset="0"/>
              </a:rPr>
              <a:t>ҥге</a:t>
            </a:r>
            <a:r>
              <a:rPr lang="en-US" sz="2400" dirty="0">
                <a:effectLst/>
                <a:latin typeface="Calibri" panose="020F0502020204030204" pitchFamily="34" charset="0"/>
                <a:ea typeface="Calibri" panose="020F0502020204030204" pitchFamily="34" charset="0"/>
                <a:cs typeface="Calibri" panose="020F0502020204030204" pitchFamily="34" charset="0"/>
              </a:rPr>
              <a:t> </a:t>
            </a:r>
            <a:r>
              <a:rPr lang="en-US" sz="2400" b="1" dirty="0" err="1">
                <a:effectLst/>
                <a:latin typeface="Calibri" panose="020F0502020204030204" pitchFamily="34" charset="0"/>
                <a:ea typeface="Calibri" panose="020F0502020204030204" pitchFamily="34" charset="0"/>
                <a:cs typeface="Times" panose="02020603050405020304" pitchFamily="18" charset="0"/>
              </a:rPr>
              <a:t>ы</a:t>
            </a:r>
            <a:r>
              <a:rPr lang="en-US" sz="2400" dirty="0" err="1">
                <a:effectLst/>
                <a:latin typeface="Calibri" panose="020F0502020204030204" pitchFamily="34" charset="0"/>
                <a:ea typeface="Calibri" panose="020F0502020204030204" pitchFamily="34" charset="0"/>
                <a:cs typeface="Calibri" panose="020F0502020204030204" pitchFamily="34" charset="0"/>
              </a:rPr>
              <a:t>нже</a:t>
            </a:r>
            <a:r>
              <a:rPr lang="en-US" sz="2400" dirty="0">
                <a:effectLst/>
                <a:latin typeface="Calibri" panose="020F0502020204030204" pitchFamily="34" charset="0"/>
                <a:ea typeface="Calibri" panose="020F0502020204030204" pitchFamily="34" charset="0"/>
                <a:cs typeface="Calibri" panose="020F0502020204030204" pitchFamily="34" charset="0"/>
              </a:rPr>
              <a:t> </a:t>
            </a:r>
            <a:r>
              <a:rPr lang="en-US" sz="2400" dirty="0" err="1">
                <a:effectLst/>
                <a:latin typeface="Calibri" panose="020F0502020204030204" pitchFamily="34" charset="0"/>
                <a:ea typeface="Calibri" panose="020F0502020204030204" pitchFamily="34" charset="0"/>
                <a:cs typeface="Calibri" panose="020F0502020204030204" pitchFamily="34" charset="0"/>
              </a:rPr>
              <a:t>к</a:t>
            </a:r>
            <a:r>
              <a:rPr lang="en-US" sz="2400" b="1" dirty="0" err="1">
                <a:effectLst/>
                <a:latin typeface="Calibri" panose="020F0502020204030204" pitchFamily="34" charset="0"/>
                <a:ea typeface="Calibri" panose="020F0502020204030204" pitchFamily="34" charset="0"/>
                <a:cs typeface="Times" panose="02020603050405020304" pitchFamily="18" charset="0"/>
              </a:rPr>
              <a:t>о</a:t>
            </a:r>
            <a:r>
              <a:rPr lang="en-US" sz="2400" dirty="0" err="1">
                <a:effectLst/>
                <a:latin typeface="Calibri" panose="020F0502020204030204" pitchFamily="34" charset="0"/>
                <a:ea typeface="Calibri" panose="020F0502020204030204" pitchFamily="34" charset="0"/>
                <a:cs typeface="Calibri" panose="020F0502020204030204" pitchFamily="34" charset="0"/>
              </a:rPr>
              <a:t>шко</a:t>
            </a:r>
            <a:r>
              <a:rPr lang="en-US" sz="2400" dirty="0">
                <a:effectLst/>
                <a:latin typeface="Calibri" panose="020F0502020204030204" pitchFamily="34" charset="0"/>
                <a:ea typeface="Calibri" panose="020F0502020204030204" pitchFamily="34" charset="0"/>
                <a:cs typeface="Calibri" panose="020F0502020204030204" pitchFamily="34" charset="0"/>
              </a:rPr>
              <a:t> </a:t>
            </a:r>
            <a:r>
              <a:rPr lang="en-US" sz="2400" dirty="0" err="1">
                <a:effectLst/>
                <a:latin typeface="Calibri" panose="020F0502020204030204" pitchFamily="34" charset="0"/>
                <a:ea typeface="Calibri" panose="020F0502020204030204" pitchFamily="34" charset="0"/>
                <a:cs typeface="Calibri" panose="020F0502020204030204" pitchFamily="34" charset="0"/>
              </a:rPr>
              <a:t>м</a:t>
            </a:r>
            <a:r>
              <a:rPr lang="en-US" sz="2400" b="1" dirty="0" err="1">
                <a:effectLst/>
                <a:latin typeface="Calibri" panose="020F0502020204030204" pitchFamily="34" charset="0"/>
                <a:ea typeface="Calibri" panose="020F0502020204030204" pitchFamily="34" charset="0"/>
                <a:cs typeface="Times" panose="02020603050405020304" pitchFamily="18" charset="0"/>
              </a:rPr>
              <a:t>а</a:t>
            </a:r>
            <a:r>
              <a:rPr lang="en-US" sz="2400" dirty="0" err="1">
                <a:effectLst/>
                <a:latin typeface="Calibri" panose="020F0502020204030204" pitchFamily="34" charset="0"/>
                <a:ea typeface="Calibri" panose="020F0502020204030204" pitchFamily="34" charset="0"/>
                <a:cs typeface="Calibri" panose="020F0502020204030204" pitchFamily="34" charset="0"/>
              </a:rPr>
              <a:t>нын</a:t>
            </a:r>
            <a:r>
              <a:rPr lang="en-US" sz="2400" dirty="0">
                <a:effectLst/>
                <a:latin typeface="Calibri" panose="020F0502020204030204" pitchFamily="34" charset="0"/>
                <a:ea typeface="Calibri" panose="020F0502020204030204" pitchFamily="34" charset="0"/>
                <a:cs typeface="Calibri" panose="020F0502020204030204" pitchFamily="34" charset="0"/>
              </a:rPr>
              <a:t>, </a:t>
            </a:r>
            <a:r>
              <a:rPr lang="en-US" sz="2400" dirty="0" err="1">
                <a:effectLst/>
                <a:latin typeface="Calibri" panose="020F0502020204030204" pitchFamily="34" charset="0"/>
                <a:ea typeface="Calibri" panose="020F0502020204030204" pitchFamily="34" charset="0"/>
                <a:cs typeface="Calibri" panose="020F0502020204030204" pitchFamily="34" charset="0"/>
              </a:rPr>
              <a:t>ме</a:t>
            </a:r>
            <a:r>
              <a:rPr lang="en-US" sz="2400" dirty="0">
                <a:effectLst/>
                <a:latin typeface="Calibri" panose="020F0502020204030204" pitchFamily="34" charset="0"/>
                <a:ea typeface="Calibri" panose="020F0502020204030204" pitchFamily="34" charset="0"/>
                <a:cs typeface="Calibri" panose="020F0502020204030204" pitchFamily="34" charset="0"/>
              </a:rPr>
              <a:t> </a:t>
            </a:r>
            <a:r>
              <a:rPr lang="en-US" sz="2400" dirty="0" err="1">
                <a:effectLst/>
                <a:latin typeface="Calibri" panose="020F0502020204030204" pitchFamily="34" charset="0"/>
                <a:ea typeface="Calibri" panose="020F0502020204030204" pitchFamily="34" charset="0"/>
                <a:cs typeface="Calibri" panose="020F0502020204030204" pitchFamily="34" charset="0"/>
              </a:rPr>
              <a:t>в</a:t>
            </a:r>
            <a:r>
              <a:rPr lang="en-US" sz="2400" b="1" dirty="0" err="1">
                <a:effectLst/>
                <a:latin typeface="Calibri" panose="020F0502020204030204" pitchFamily="34" charset="0"/>
                <a:ea typeface="Calibri" panose="020F0502020204030204" pitchFamily="34" charset="0"/>
                <a:cs typeface="Times" panose="02020603050405020304" pitchFamily="18" charset="0"/>
              </a:rPr>
              <a:t>ӱ</a:t>
            </a:r>
            <a:r>
              <a:rPr lang="en-US" sz="2400" dirty="0" err="1">
                <a:effectLst/>
                <a:latin typeface="Calibri" panose="020F0502020204030204" pitchFamily="34" charset="0"/>
                <a:ea typeface="Calibri" panose="020F0502020204030204" pitchFamily="34" charset="0"/>
                <a:cs typeface="Calibri" panose="020F0502020204030204" pitchFamily="34" charset="0"/>
              </a:rPr>
              <a:t>дым</a:t>
            </a:r>
            <a:r>
              <a:rPr lang="en-US" sz="2400" dirty="0">
                <a:effectLst/>
                <a:latin typeface="Calibri" panose="020F0502020204030204" pitchFamily="34" charset="0"/>
                <a:ea typeface="Calibri" panose="020F0502020204030204" pitchFamily="34" charset="0"/>
                <a:cs typeface="Calibri" panose="020F0502020204030204" pitchFamily="34" charset="0"/>
              </a:rPr>
              <a:t> </a:t>
            </a:r>
            <a:r>
              <a:rPr lang="en-US" sz="2400" dirty="0" err="1">
                <a:effectLst/>
                <a:latin typeface="Calibri" panose="020F0502020204030204" pitchFamily="34" charset="0"/>
                <a:ea typeface="Calibri" panose="020F0502020204030204" pitchFamily="34" charset="0"/>
                <a:cs typeface="Calibri" panose="020F0502020204030204" pitchFamily="34" charset="0"/>
              </a:rPr>
              <a:t>оптен</a:t>
            </a:r>
            <a:r>
              <a:rPr lang="en-US" sz="2400" b="1" dirty="0" err="1">
                <a:effectLst/>
                <a:latin typeface="Calibri" panose="020F0502020204030204" pitchFamily="34" charset="0"/>
                <a:ea typeface="Calibri" panose="020F0502020204030204" pitchFamily="34" charset="0"/>
                <a:cs typeface="Times" panose="02020603050405020304" pitchFamily="18" charset="0"/>
              </a:rPr>
              <a:t>а</a:t>
            </a:r>
            <a:r>
              <a:rPr lang="en-US" sz="2400" dirty="0">
                <a:effectLst/>
                <a:latin typeface="Calibri" panose="020F0502020204030204" pitchFamily="34" charset="0"/>
                <a:ea typeface="Calibri" panose="020F0502020204030204" pitchFamily="34" charset="0"/>
                <a:cs typeface="Calibri" panose="020F0502020204030204" pitchFamily="34" charset="0"/>
              </a:rPr>
              <a:t>.</a:t>
            </a:r>
            <a:endParaRPr lang="en-GB" sz="2400" dirty="0">
              <a:effectLst/>
              <a:latin typeface="Calibri" panose="020F0502020204030204" pitchFamily="34" charset="0"/>
              <a:ea typeface="PMingLiU" panose="02020500000000000000" pitchFamily="18" charset="-120"/>
              <a:cs typeface="Lucida Grande"/>
            </a:endParaRPr>
          </a:p>
          <a:p>
            <a:pPr marL="0" indent="0">
              <a:buNone/>
            </a:pPr>
            <a:endParaRPr lang="en-GB" sz="2400" dirty="0"/>
          </a:p>
        </p:txBody>
      </p:sp>
    </p:spTree>
    <p:extLst>
      <p:ext uri="{BB962C8B-B14F-4D97-AF65-F5344CB8AC3E}">
        <p14:creationId xmlns:p14="http://schemas.microsoft.com/office/powerpoint/2010/main" val="23295656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7. </a:t>
            </a:r>
            <a:r>
              <a:rPr lang="en-GB" sz="3600" u="sng" dirty="0" err="1">
                <a:latin typeface="Calibri" panose="020F0502020204030204" pitchFamily="34" charset="0"/>
                <a:ea typeface="Times New Roman" panose="02020603050405020304" pitchFamily="18" charset="0"/>
                <a:cs typeface="Calibri" panose="020F0502020204030204" pitchFamily="34" charset="0"/>
              </a:rPr>
              <a:t>Necessitive</a:t>
            </a:r>
            <a:r>
              <a:rPr lang="en-GB" sz="3600" u="sng" dirty="0">
                <a:latin typeface="Calibri" panose="020F0502020204030204" pitchFamily="34" charset="0"/>
                <a:ea typeface="Times New Roman" panose="02020603050405020304" pitchFamily="18" charset="0"/>
                <a:cs typeface="Calibri" panose="020F0502020204030204" pitchFamily="34" charset="0"/>
              </a:rPr>
              <a:t> construction -</a:t>
            </a:r>
            <a:r>
              <a:rPr lang="az-Cyrl-AZ" sz="3600" u="sng" dirty="0">
                <a:latin typeface="Calibri" panose="020F0502020204030204" pitchFamily="34" charset="0"/>
                <a:ea typeface="Times New Roman" panose="02020603050405020304" pitchFamily="18" charset="0"/>
                <a:cs typeface="Calibri" panose="020F0502020204030204" pitchFamily="34" charset="0"/>
              </a:rPr>
              <a:t>шаш + ул</a:t>
            </a:r>
            <a:r>
              <a:rPr lang="az-Cyrl-AZ" sz="3600" b="1" u="sng" dirty="0">
                <a:latin typeface="Calibri" panose="020F0502020204030204" pitchFamily="34" charset="0"/>
                <a:ea typeface="Times New Roman" panose="02020603050405020304" pitchFamily="18" charset="0"/>
                <a:cs typeface="Calibri" panose="020F0502020204030204" pitchFamily="34" charset="0"/>
              </a:rPr>
              <a:t>а</a:t>
            </a:r>
            <a:r>
              <a:rPr lang="az-Cyrl-AZ" sz="3600" u="sng" dirty="0">
                <a:latin typeface="Calibri" panose="020F0502020204030204" pitchFamily="34" charset="0"/>
                <a:ea typeface="Times New Roman" panose="02020603050405020304" pitchFamily="18" charset="0"/>
                <a:cs typeface="Calibri" panose="020F0502020204030204" pitchFamily="34" charset="0"/>
              </a:rPr>
              <a:t>ш (</a:t>
            </a:r>
            <a:r>
              <a:rPr lang="en-GB" sz="3600" u="sng" dirty="0">
                <a:latin typeface="Calibri" panose="020F0502020204030204" pitchFamily="34" charset="0"/>
                <a:ea typeface="Times New Roman" panose="02020603050405020304" pitchFamily="18" charset="0"/>
                <a:cs typeface="Calibri" panose="020F0502020204030204" pitchFamily="34" charset="0"/>
              </a:rPr>
              <a:t>-</a:t>
            </a:r>
            <a:r>
              <a:rPr lang="az-Cyrl-AZ" sz="3600" u="sng" dirty="0">
                <a:latin typeface="Calibri" panose="020F0502020204030204" pitchFamily="34" charset="0"/>
                <a:ea typeface="Times New Roman" panose="02020603050405020304" pitchFamily="18" charset="0"/>
                <a:cs typeface="Calibri" panose="020F0502020204030204" pitchFamily="34" charset="0"/>
              </a:rPr>
              <a:t>ам)</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26</a:t>
            </a:fld>
            <a:endParaRPr lang="en-GB"/>
          </a:p>
        </p:txBody>
      </p:sp>
      <p:sp>
        <p:nvSpPr>
          <p:cNvPr id="9" name="Content Placeholder 2">
            <a:extLst>
              <a:ext uri="{FF2B5EF4-FFF2-40B4-BE49-F238E27FC236}">
                <a16:creationId xmlns:a16="http://schemas.microsoft.com/office/drawing/2014/main" id="{0C3605E8-3EB6-4C84-B892-BA0C0A8D5791}"/>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Aft>
                <a:spcPts val="1200"/>
              </a:spcAft>
              <a:buNone/>
            </a:pPr>
            <a:r>
              <a:rPr lang="en-US" sz="2600" dirty="0" err="1">
                <a:effectLst/>
                <a:latin typeface="Calibri" panose="020F0502020204030204" pitchFamily="34" charset="0"/>
                <a:ea typeface="PMingLiU" panose="02020500000000000000" pitchFamily="18" charset="-120"/>
                <a:cs typeface="Lucida Grande"/>
              </a:rPr>
              <a:t>Студ</a:t>
            </a:r>
            <a:r>
              <a:rPr lang="en-US" sz="2600" b="1" dirty="0" err="1">
                <a:effectLst/>
                <a:latin typeface="Calibri" panose="020F0502020204030204" pitchFamily="34" charset="0"/>
                <a:ea typeface="PMingLiU" panose="02020500000000000000" pitchFamily="18" charset="-120"/>
                <a:cs typeface="Lucida Grande"/>
              </a:rPr>
              <a:t>е</a:t>
            </a:r>
            <a:r>
              <a:rPr lang="en-US" sz="2600" dirty="0" err="1">
                <a:effectLst/>
                <a:latin typeface="Calibri" panose="020F0502020204030204" pitchFamily="34" charset="0"/>
                <a:ea typeface="PMingLiU" panose="02020500000000000000" pitchFamily="18" charset="-120"/>
                <a:cs typeface="Lucida Grande"/>
              </a:rPr>
              <a:t>нт-влак</a:t>
            </a:r>
            <a:r>
              <a:rPr lang="en-US" sz="2600" dirty="0">
                <a:effectLst/>
                <a:latin typeface="Calibri" panose="020F0502020204030204" pitchFamily="34" charset="0"/>
                <a:ea typeface="PMingLiU" panose="02020500000000000000" pitchFamily="18" charset="-120"/>
                <a:cs typeface="Lucida Grande"/>
              </a:rPr>
              <a:t> </a:t>
            </a:r>
            <a:r>
              <a:rPr lang="en-US" sz="2600" dirty="0" err="1">
                <a:effectLst/>
                <a:latin typeface="Calibri" panose="020F0502020204030204" pitchFamily="34" charset="0"/>
                <a:ea typeface="PMingLiU" panose="02020500000000000000" pitchFamily="18" charset="-120"/>
                <a:cs typeface="Lucida Grande"/>
              </a:rPr>
              <a:t>й</a:t>
            </a:r>
            <a:r>
              <a:rPr lang="en-US" sz="2600" b="1" dirty="0" err="1">
                <a:effectLst/>
                <a:latin typeface="Calibri" panose="020F0502020204030204" pitchFamily="34" charset="0"/>
                <a:ea typeface="PMingLiU" panose="02020500000000000000" pitchFamily="18" charset="-120"/>
                <a:cs typeface="Lucida Grande"/>
              </a:rPr>
              <a:t>ы</a:t>
            </a:r>
            <a:r>
              <a:rPr lang="en-US" sz="2600" dirty="0" err="1">
                <a:effectLst/>
                <a:latin typeface="Calibri" panose="020F0502020204030204" pitchFamily="34" charset="0"/>
                <a:ea typeface="PMingLiU" panose="02020500000000000000" pitchFamily="18" charset="-120"/>
                <a:cs typeface="Lucida Grande"/>
              </a:rPr>
              <a:t>лмым</a:t>
            </a:r>
            <a:r>
              <a:rPr lang="en-US" sz="2600" dirty="0">
                <a:effectLst/>
                <a:latin typeface="Calibri" panose="020F0502020204030204" pitchFamily="34" charset="0"/>
                <a:ea typeface="PMingLiU" panose="02020500000000000000" pitchFamily="18" charset="-120"/>
                <a:cs typeface="Lucida Grande"/>
              </a:rPr>
              <a:t> </a:t>
            </a:r>
            <a:r>
              <a:rPr lang="en-US" sz="2600" dirty="0" err="1">
                <a:effectLst/>
                <a:latin typeface="Calibri" panose="020F0502020204030204" pitchFamily="34" charset="0"/>
                <a:ea typeface="PMingLiU" panose="02020500000000000000" pitchFamily="18" charset="-120"/>
                <a:cs typeface="Lucida Grande"/>
              </a:rPr>
              <a:t>тунемш</a:t>
            </a:r>
            <a:r>
              <a:rPr lang="en-US" sz="2600" b="1" dirty="0" err="1">
                <a:effectLst/>
                <a:latin typeface="Calibri" panose="020F0502020204030204" pitchFamily="34" charset="0"/>
                <a:ea typeface="PMingLiU" panose="02020500000000000000" pitchFamily="18" charset="-120"/>
                <a:cs typeface="Lucida Grande"/>
              </a:rPr>
              <a:t>а</a:t>
            </a:r>
            <a:r>
              <a:rPr lang="en-US" sz="2600" dirty="0" err="1">
                <a:effectLst/>
                <a:latin typeface="Calibri" panose="020F0502020204030204" pitchFamily="34" charset="0"/>
                <a:ea typeface="PMingLiU" panose="02020500000000000000" pitchFamily="18" charset="-120"/>
                <a:cs typeface="Lucida Grande"/>
              </a:rPr>
              <a:t>ш</a:t>
            </a:r>
            <a:r>
              <a:rPr lang="en-US" sz="2600" dirty="0">
                <a:effectLst/>
                <a:latin typeface="Calibri" panose="020F0502020204030204" pitchFamily="34" charset="0"/>
                <a:ea typeface="PMingLiU" panose="02020500000000000000" pitchFamily="18" charset="-120"/>
                <a:cs typeface="Lucida Grande"/>
              </a:rPr>
              <a:t> </a:t>
            </a:r>
            <a:r>
              <a:rPr lang="en-US" sz="2600" b="1" dirty="0" err="1">
                <a:effectLst/>
                <a:latin typeface="Calibri" panose="020F0502020204030204" pitchFamily="34" charset="0"/>
                <a:ea typeface="PMingLiU" panose="02020500000000000000" pitchFamily="18" charset="-120"/>
                <a:cs typeface="Lucida Grande"/>
              </a:rPr>
              <a:t>у</a:t>
            </a:r>
            <a:r>
              <a:rPr lang="en-US" sz="2600" dirty="0" err="1">
                <a:effectLst/>
                <a:latin typeface="Calibri" panose="020F0502020204030204" pitchFamily="34" charset="0"/>
                <a:ea typeface="PMingLiU" panose="02020500000000000000" pitchFamily="18" charset="-120"/>
                <a:cs typeface="Lucida Grande"/>
              </a:rPr>
              <a:t>лыт</a:t>
            </a:r>
            <a:r>
              <a:rPr lang="en-US" sz="2600" dirty="0">
                <a:effectLst/>
                <a:latin typeface="Calibri" panose="020F0502020204030204" pitchFamily="34" charset="0"/>
                <a:ea typeface="PMingLiU" panose="02020500000000000000" pitchFamily="18" charset="-120"/>
                <a:cs typeface="Lucida Grande"/>
              </a:rPr>
              <a:t>.</a:t>
            </a:r>
            <a:endParaRPr lang="en-GB" sz="2600" dirty="0">
              <a:effectLst/>
              <a:latin typeface="Calibri" panose="020F0502020204030204" pitchFamily="34" charset="0"/>
              <a:ea typeface="PMingLiU" panose="02020500000000000000" pitchFamily="18" charset="-120"/>
              <a:cs typeface="Lucida Grande"/>
            </a:endParaRPr>
          </a:p>
        </p:txBody>
      </p:sp>
    </p:spTree>
    <p:extLst>
      <p:ext uri="{BB962C8B-B14F-4D97-AF65-F5344CB8AC3E}">
        <p14:creationId xmlns:p14="http://schemas.microsoft.com/office/powerpoint/2010/main" val="20056779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8. </a:t>
            </a:r>
            <a:r>
              <a:rPr lang="en-GB" sz="3600" u="sng" dirty="0">
                <a:latin typeface="Calibri" panose="020F0502020204030204" pitchFamily="34" charset="0"/>
                <a:ea typeface="Times New Roman" panose="02020603050405020304" pitchFamily="18" charset="0"/>
                <a:cs typeface="Calibri" panose="020F0502020204030204" pitchFamily="34" charset="0"/>
              </a:rPr>
              <a:t>Participial constructions preceding modified nouns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27</a:t>
            </a:fld>
            <a:endParaRPr lang="en-GB"/>
          </a:p>
        </p:txBody>
      </p:sp>
      <p:sp>
        <p:nvSpPr>
          <p:cNvPr id="9" name="Content Placeholder 2">
            <a:extLst>
              <a:ext uri="{FF2B5EF4-FFF2-40B4-BE49-F238E27FC236}">
                <a16:creationId xmlns:a16="http://schemas.microsoft.com/office/drawing/2014/main" id="{0C3605E8-3EB6-4C84-B892-BA0C0A8D5791}"/>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None/>
            </a:pPr>
            <a:r>
              <a:rPr lang="en-US" sz="2400" dirty="0" err="1">
                <a:effectLst/>
                <a:latin typeface="Calibri" panose="020F0502020204030204" pitchFamily="34" charset="0"/>
                <a:ea typeface="Calibri" panose="020F0502020204030204" pitchFamily="34" charset="0"/>
                <a:cs typeface="Times" panose="02020603050405020304" pitchFamily="18" charset="0"/>
              </a:rPr>
              <a:t>н</a:t>
            </a:r>
            <a:r>
              <a:rPr lang="en-US" sz="2400" b="1" dirty="0" err="1">
                <a:effectLst/>
                <a:latin typeface="Calibri" panose="020F0502020204030204" pitchFamily="34" charset="0"/>
                <a:ea typeface="Calibri" panose="020F0502020204030204" pitchFamily="34" charset="0"/>
                <a:cs typeface="Times" panose="02020603050405020304" pitchFamily="18" charset="0"/>
              </a:rPr>
              <a:t>а</a:t>
            </a:r>
            <a:r>
              <a:rPr lang="en-US" sz="2400" dirty="0" err="1">
                <a:effectLst/>
                <a:latin typeface="Calibri" panose="020F0502020204030204" pitchFamily="34" charset="0"/>
                <a:ea typeface="Calibri" panose="020F0502020204030204" pitchFamily="34" charset="0"/>
                <a:cs typeface="Calibri" panose="020F0502020204030204" pitchFamily="34" charset="0"/>
              </a:rPr>
              <a:t>лме</a:t>
            </a:r>
            <a:r>
              <a:rPr lang="en-US" sz="2400" dirty="0">
                <a:effectLst/>
                <a:latin typeface="Calibri" panose="020F0502020204030204" pitchFamily="34" charset="0"/>
                <a:ea typeface="Calibri" panose="020F0502020204030204" pitchFamily="34" charset="0"/>
                <a:cs typeface="Calibri" panose="020F0502020204030204" pitchFamily="34" charset="0"/>
              </a:rPr>
              <a:t> </a:t>
            </a:r>
            <a:r>
              <a:rPr lang="en-US" sz="2400" dirty="0" err="1">
                <a:effectLst/>
                <a:latin typeface="Calibri" panose="020F0502020204030204" pitchFamily="34" charset="0"/>
                <a:ea typeface="Calibri" panose="020F0502020204030204" pitchFamily="34" charset="0"/>
                <a:cs typeface="Calibri" panose="020F0502020204030204" pitchFamily="34" charset="0"/>
              </a:rPr>
              <a:t>пӧл</a:t>
            </a:r>
            <a:r>
              <a:rPr lang="en-US" sz="2400" b="1" dirty="0" err="1">
                <a:effectLst/>
                <a:latin typeface="Calibri" panose="020F0502020204030204" pitchFamily="34" charset="0"/>
                <a:ea typeface="Calibri" panose="020F0502020204030204" pitchFamily="34" charset="0"/>
                <a:cs typeface="Times" panose="02020603050405020304" pitchFamily="18" charset="0"/>
              </a:rPr>
              <a:t>е</a:t>
            </a:r>
            <a:r>
              <a:rPr lang="en-US" sz="2400" dirty="0" err="1">
                <a:effectLst/>
                <a:latin typeface="Calibri" panose="020F0502020204030204" pitchFamily="34" charset="0"/>
                <a:ea typeface="Calibri" panose="020F0502020204030204" pitchFamily="34" charset="0"/>
                <a:cs typeface="Calibri" panose="020F0502020204030204" pitchFamily="34" charset="0"/>
              </a:rPr>
              <a:t>к</a:t>
            </a:r>
            <a:r>
              <a:rPr lang="en-US" sz="2400" dirty="0">
                <a:effectLst/>
                <a:latin typeface="Calibri" panose="020F0502020204030204" pitchFamily="34" charset="0"/>
                <a:ea typeface="Calibri" panose="020F0502020204030204" pitchFamily="34" charset="0"/>
                <a:cs typeface="Calibri" panose="020F0502020204030204" pitchFamily="34" charset="0"/>
              </a:rPr>
              <a:t>, </a:t>
            </a:r>
            <a:r>
              <a:rPr lang="en-US" sz="2400" dirty="0" err="1">
                <a:effectLst/>
                <a:latin typeface="Calibri" panose="020F0502020204030204" pitchFamily="34" charset="0"/>
                <a:ea typeface="Calibri" panose="020F0502020204030204" pitchFamily="34" charset="0"/>
                <a:cs typeface="Calibri" panose="020F0502020204030204" pitchFamily="34" charset="0"/>
              </a:rPr>
              <a:t>книг</a:t>
            </a:r>
            <a:r>
              <a:rPr lang="en-US" sz="2400" b="1" dirty="0" err="1">
                <a:effectLst/>
                <a:latin typeface="Calibri" panose="020F0502020204030204" pitchFamily="34" charset="0"/>
                <a:ea typeface="Calibri" panose="020F0502020204030204" pitchFamily="34" charset="0"/>
                <a:cs typeface="Calibri" panose="020F0502020204030204" pitchFamily="34" charset="0"/>
              </a:rPr>
              <a:t>а</a:t>
            </a:r>
            <a:r>
              <a:rPr lang="en-US" sz="2400" dirty="0" err="1">
                <a:effectLst/>
                <a:latin typeface="Calibri" panose="020F0502020204030204" pitchFamily="34" charset="0"/>
                <a:ea typeface="Calibri" panose="020F0502020204030204" pitchFamily="34" charset="0"/>
                <a:cs typeface="Calibri" panose="020F0502020204030204" pitchFamily="34" charset="0"/>
              </a:rPr>
              <a:t>м</a:t>
            </a:r>
            <a:r>
              <a:rPr lang="en-US" sz="2400" dirty="0">
                <a:effectLst/>
                <a:latin typeface="Calibri" panose="020F0502020204030204" pitchFamily="34" charset="0"/>
                <a:ea typeface="Calibri" panose="020F0502020204030204" pitchFamily="34" charset="0"/>
                <a:cs typeface="Calibri" panose="020F0502020204030204" pitchFamily="34" charset="0"/>
              </a:rPr>
              <a:t> </a:t>
            </a:r>
            <a:r>
              <a:rPr lang="en-US" sz="2400" dirty="0" err="1">
                <a:effectLst/>
                <a:latin typeface="Calibri" panose="020F0502020204030204" pitchFamily="34" charset="0"/>
                <a:ea typeface="Calibri" panose="020F0502020204030204" pitchFamily="34" charset="0"/>
                <a:cs typeface="Calibri" panose="020F0502020204030204" pitchFamily="34" charset="0"/>
              </a:rPr>
              <a:t>л</a:t>
            </a:r>
            <a:r>
              <a:rPr lang="en-US" sz="2400" b="1" dirty="0" err="1">
                <a:effectLst/>
                <a:latin typeface="Calibri" panose="020F0502020204030204" pitchFamily="34" charset="0"/>
                <a:ea typeface="Calibri" panose="020F0502020204030204" pitchFamily="34" charset="0"/>
                <a:cs typeface="Calibri" panose="020F0502020204030204" pitchFamily="34" charset="0"/>
              </a:rPr>
              <a:t>у</a:t>
            </a:r>
            <a:r>
              <a:rPr lang="en-US" sz="2400" dirty="0" err="1">
                <a:effectLst/>
                <a:latin typeface="Calibri" panose="020F0502020204030204" pitchFamily="34" charset="0"/>
                <a:ea typeface="Calibri" panose="020F0502020204030204" pitchFamily="34" charset="0"/>
                <a:cs typeface="Calibri" panose="020F0502020204030204" pitchFamily="34" charset="0"/>
              </a:rPr>
              <a:t>дшо</a:t>
            </a:r>
            <a:r>
              <a:rPr lang="en-US" sz="2400" dirty="0">
                <a:effectLst/>
                <a:latin typeface="Calibri" panose="020F0502020204030204" pitchFamily="34" charset="0"/>
                <a:ea typeface="Calibri" panose="020F0502020204030204" pitchFamily="34" charset="0"/>
                <a:cs typeface="Calibri" panose="020F0502020204030204" pitchFamily="34" charset="0"/>
              </a:rPr>
              <a:t> </a:t>
            </a:r>
            <a:r>
              <a:rPr lang="en-US" sz="2400" dirty="0" err="1">
                <a:effectLst/>
                <a:latin typeface="Calibri" panose="020F0502020204030204" pitchFamily="34" charset="0"/>
                <a:ea typeface="Calibri" panose="020F0502020204030204" pitchFamily="34" charset="0"/>
                <a:cs typeface="Calibri" panose="020F0502020204030204" pitchFamily="34" charset="0"/>
              </a:rPr>
              <a:t>йоч</a:t>
            </a:r>
            <a:r>
              <a:rPr lang="en-US" sz="2400" b="1" dirty="0" err="1">
                <a:effectLst/>
                <a:latin typeface="Calibri" panose="020F0502020204030204" pitchFamily="34" charset="0"/>
                <a:ea typeface="Calibri" panose="020F0502020204030204" pitchFamily="34" charset="0"/>
                <a:cs typeface="Calibri" panose="020F0502020204030204" pitchFamily="34" charset="0"/>
              </a:rPr>
              <a:t>а</a:t>
            </a:r>
            <a:r>
              <a:rPr lang="en-US" sz="2400" dirty="0" err="1">
                <a:effectLst/>
                <a:latin typeface="Calibri" panose="020F0502020204030204" pitchFamily="34" charset="0"/>
                <a:ea typeface="Calibri" panose="020F0502020204030204" pitchFamily="34" charset="0"/>
                <a:cs typeface="Calibri" panose="020F0502020204030204" pitchFamily="34" charset="0"/>
              </a:rPr>
              <a:t>-влак</a:t>
            </a:r>
            <a:endParaRPr lang="en-GB" sz="2400" dirty="0">
              <a:effectLst/>
              <a:latin typeface="Calibri" panose="020F0502020204030204" pitchFamily="34" charset="0"/>
              <a:ea typeface="PMingLiU" panose="02020500000000000000" pitchFamily="18" charset="-120"/>
              <a:cs typeface="Lucida Grande"/>
            </a:endParaRPr>
          </a:p>
          <a:p>
            <a:pPr marL="0" indent="0" algn="l">
              <a:spcAft>
                <a:spcPts val="1200"/>
              </a:spcAft>
              <a:buNone/>
            </a:pPr>
            <a:endParaRPr lang="en-GB" sz="2400" dirty="0">
              <a:effectLst/>
              <a:latin typeface="Calibri" panose="020F0502020204030204" pitchFamily="34" charset="0"/>
              <a:ea typeface="PMingLiU" panose="02020500000000000000" pitchFamily="18" charset="-120"/>
              <a:cs typeface="Lucida Grande"/>
            </a:endParaRPr>
          </a:p>
        </p:txBody>
      </p:sp>
    </p:spTree>
    <p:extLst>
      <p:ext uri="{BB962C8B-B14F-4D97-AF65-F5344CB8AC3E}">
        <p14:creationId xmlns:p14="http://schemas.microsoft.com/office/powerpoint/2010/main" val="6103897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Exercises</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30</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28</a:t>
            </a:fld>
            <a:endParaRPr lang="en-GB"/>
          </a:p>
        </p:txBody>
      </p:sp>
    </p:spTree>
    <p:extLst>
      <p:ext uri="{BB962C8B-B14F-4D97-AF65-F5344CB8AC3E}">
        <p14:creationId xmlns:p14="http://schemas.microsoft.com/office/powerpoint/2010/main" val="38011954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6991D27-CE77-4801-82AF-7E1403A016F6}"/>
              </a:ext>
            </a:extLst>
          </p:cNvPr>
          <p:cNvPicPr>
            <a:picLocks noChangeAspect="1"/>
          </p:cNvPicPr>
          <p:nvPr/>
        </p:nvPicPr>
        <p:blipFill>
          <a:blip r:embed="rId2"/>
          <a:stretch>
            <a:fillRect/>
          </a:stretch>
        </p:blipFill>
        <p:spPr>
          <a:xfrm>
            <a:off x="1319212" y="223837"/>
            <a:ext cx="9553575" cy="6410325"/>
          </a:xfrm>
          <a:prstGeom prst="rect">
            <a:avLst/>
          </a:prstGeom>
        </p:spPr>
      </p:pic>
      <p:sp>
        <p:nvSpPr>
          <p:cNvPr id="3" name="Content Placeholder 2">
            <a:extLst>
              <a:ext uri="{FF2B5EF4-FFF2-40B4-BE49-F238E27FC236}">
                <a16:creationId xmlns:a16="http://schemas.microsoft.com/office/drawing/2014/main" id="{DC8C8AED-EAC0-4726-8B36-E40E9CE15CB9}"/>
              </a:ext>
            </a:extLst>
          </p:cNvPr>
          <p:cNvSpPr>
            <a:spLocks noGrp="1"/>
          </p:cNvSpPr>
          <p:nvPr>
            <p:ph idx="1"/>
          </p:nvPr>
        </p:nvSpPr>
        <p:spPr>
          <a:xfrm>
            <a:off x="500742" y="846366"/>
            <a:ext cx="1055914" cy="1047750"/>
          </a:xfrm>
        </p:spPr>
        <p:txBody>
          <a:bodyPr/>
          <a:lstStyle/>
          <a:p>
            <a:pPr marL="0" indent="0">
              <a:buNone/>
            </a:pPr>
            <a:r>
              <a:rPr lang="mi-NZ" b="1" dirty="0"/>
              <a:t>5.</a:t>
            </a:r>
            <a:endParaRPr lang="en-GB" b="1" dirty="0"/>
          </a:p>
        </p:txBody>
      </p:sp>
      <p:sp>
        <p:nvSpPr>
          <p:cNvPr id="4" name="Footer Placeholder 3">
            <a:extLst>
              <a:ext uri="{FF2B5EF4-FFF2-40B4-BE49-F238E27FC236}">
                <a16:creationId xmlns:a16="http://schemas.microsoft.com/office/drawing/2014/main" id="{44D3E31B-D48B-4EDC-9AF8-C745C539B771}"/>
              </a:ext>
            </a:extLst>
          </p:cNvPr>
          <p:cNvSpPr>
            <a:spLocks noGrp="1"/>
          </p:cNvSpPr>
          <p:nvPr>
            <p:ph type="ftr" sz="quarter" idx="11"/>
          </p:nvPr>
        </p:nvSpPr>
        <p:spPr/>
        <p:txBody>
          <a:bodyPr/>
          <a:lstStyle/>
          <a:p>
            <a:r>
              <a:rPr lang="en-US"/>
              <a:t>COPIUS – Introduction to Mari – Chapter 30</a:t>
            </a:r>
            <a:endParaRPr lang="en-GB"/>
          </a:p>
        </p:txBody>
      </p:sp>
      <p:sp>
        <p:nvSpPr>
          <p:cNvPr id="5" name="Slide Number Placeholder 4">
            <a:extLst>
              <a:ext uri="{FF2B5EF4-FFF2-40B4-BE49-F238E27FC236}">
                <a16:creationId xmlns:a16="http://schemas.microsoft.com/office/drawing/2014/main" id="{567BFEC7-545E-4680-BF97-9DF97D81FB3C}"/>
              </a:ext>
            </a:extLst>
          </p:cNvPr>
          <p:cNvSpPr>
            <a:spLocks noGrp="1"/>
          </p:cNvSpPr>
          <p:nvPr>
            <p:ph type="sldNum" sz="quarter" idx="12"/>
          </p:nvPr>
        </p:nvSpPr>
        <p:spPr/>
        <p:txBody>
          <a:bodyPr/>
          <a:lstStyle/>
          <a:p>
            <a:fld id="{055DE2CD-379D-4002-80ED-F7724F598CF3}" type="slidenum">
              <a:rPr lang="en-GB" smtClean="0"/>
              <a:t>29</a:t>
            </a:fld>
            <a:endParaRPr lang="en-GB"/>
          </a:p>
        </p:txBody>
      </p:sp>
    </p:spTree>
    <p:extLst>
      <p:ext uri="{BB962C8B-B14F-4D97-AF65-F5344CB8AC3E}">
        <p14:creationId xmlns:p14="http://schemas.microsoft.com/office/powerpoint/2010/main" val="1438056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Review</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30</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a:t>
            </a:fld>
            <a:endParaRPr lang="en-GB"/>
          </a:p>
        </p:txBody>
      </p:sp>
    </p:spTree>
    <p:extLst>
      <p:ext uri="{BB962C8B-B14F-4D97-AF65-F5344CB8AC3E}">
        <p14:creationId xmlns:p14="http://schemas.microsoft.com/office/powerpoint/2010/main" val="30632125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8C8AED-EAC0-4726-8B36-E40E9CE15CB9}"/>
              </a:ext>
            </a:extLst>
          </p:cNvPr>
          <p:cNvSpPr>
            <a:spLocks noGrp="1"/>
          </p:cNvSpPr>
          <p:nvPr>
            <p:ph idx="1"/>
          </p:nvPr>
        </p:nvSpPr>
        <p:spPr>
          <a:xfrm>
            <a:off x="500742" y="846366"/>
            <a:ext cx="1055914" cy="1047750"/>
          </a:xfrm>
        </p:spPr>
        <p:txBody>
          <a:bodyPr/>
          <a:lstStyle/>
          <a:p>
            <a:pPr marL="0" indent="0">
              <a:buNone/>
            </a:pPr>
            <a:r>
              <a:rPr lang="mi-NZ" b="1" dirty="0"/>
              <a:t>5.</a:t>
            </a:r>
            <a:endParaRPr lang="en-GB" b="1" dirty="0"/>
          </a:p>
        </p:txBody>
      </p:sp>
      <p:sp>
        <p:nvSpPr>
          <p:cNvPr id="4" name="Footer Placeholder 3">
            <a:extLst>
              <a:ext uri="{FF2B5EF4-FFF2-40B4-BE49-F238E27FC236}">
                <a16:creationId xmlns:a16="http://schemas.microsoft.com/office/drawing/2014/main" id="{44D3E31B-D48B-4EDC-9AF8-C745C539B771}"/>
              </a:ext>
            </a:extLst>
          </p:cNvPr>
          <p:cNvSpPr>
            <a:spLocks noGrp="1"/>
          </p:cNvSpPr>
          <p:nvPr>
            <p:ph type="ftr" sz="quarter" idx="11"/>
          </p:nvPr>
        </p:nvSpPr>
        <p:spPr/>
        <p:txBody>
          <a:bodyPr/>
          <a:lstStyle/>
          <a:p>
            <a:r>
              <a:rPr lang="en-US"/>
              <a:t>COPIUS – Introduction to Mari – Chapter 30</a:t>
            </a:r>
            <a:endParaRPr lang="en-GB"/>
          </a:p>
        </p:txBody>
      </p:sp>
      <p:sp>
        <p:nvSpPr>
          <p:cNvPr id="5" name="Slide Number Placeholder 4">
            <a:extLst>
              <a:ext uri="{FF2B5EF4-FFF2-40B4-BE49-F238E27FC236}">
                <a16:creationId xmlns:a16="http://schemas.microsoft.com/office/drawing/2014/main" id="{567BFEC7-545E-4680-BF97-9DF97D81FB3C}"/>
              </a:ext>
            </a:extLst>
          </p:cNvPr>
          <p:cNvSpPr>
            <a:spLocks noGrp="1"/>
          </p:cNvSpPr>
          <p:nvPr>
            <p:ph type="sldNum" sz="quarter" idx="12"/>
          </p:nvPr>
        </p:nvSpPr>
        <p:spPr/>
        <p:txBody>
          <a:bodyPr/>
          <a:lstStyle/>
          <a:p>
            <a:fld id="{055DE2CD-379D-4002-80ED-F7724F598CF3}" type="slidenum">
              <a:rPr lang="en-GB" smtClean="0"/>
              <a:t>30</a:t>
            </a:fld>
            <a:endParaRPr lang="en-GB"/>
          </a:p>
        </p:txBody>
      </p:sp>
      <p:pic>
        <p:nvPicPr>
          <p:cNvPr id="7" name="Picture 6">
            <a:extLst>
              <a:ext uri="{FF2B5EF4-FFF2-40B4-BE49-F238E27FC236}">
                <a16:creationId xmlns:a16="http://schemas.microsoft.com/office/drawing/2014/main" id="{E9D122AE-453F-40CC-93BE-B8A81B7C5BD8}"/>
              </a:ext>
            </a:extLst>
          </p:cNvPr>
          <p:cNvPicPr>
            <a:picLocks noChangeAspect="1"/>
          </p:cNvPicPr>
          <p:nvPr/>
        </p:nvPicPr>
        <p:blipFill>
          <a:blip r:embed="rId2"/>
          <a:stretch>
            <a:fillRect/>
          </a:stretch>
        </p:blipFill>
        <p:spPr>
          <a:xfrm>
            <a:off x="1300162" y="411616"/>
            <a:ext cx="9591675" cy="3400425"/>
          </a:xfrm>
          <a:prstGeom prst="rect">
            <a:avLst/>
          </a:prstGeom>
        </p:spPr>
      </p:pic>
      <p:pic>
        <p:nvPicPr>
          <p:cNvPr id="8" name="Picture 7" descr="A picture containing text, window&#10;&#10;Description automatically generated">
            <a:extLst>
              <a:ext uri="{FF2B5EF4-FFF2-40B4-BE49-F238E27FC236}">
                <a16:creationId xmlns:a16="http://schemas.microsoft.com/office/drawing/2014/main" id="{A5D29DD6-761E-42FA-B3E1-7F09D485CF1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21482" y="3876173"/>
            <a:ext cx="3149033" cy="2416044"/>
          </a:xfrm>
          <a:prstGeom prst="rect">
            <a:avLst/>
          </a:prstGeom>
          <a:noFill/>
          <a:ln>
            <a:noFill/>
          </a:ln>
        </p:spPr>
      </p:pic>
    </p:spTree>
    <p:extLst>
      <p:ext uri="{BB962C8B-B14F-4D97-AF65-F5344CB8AC3E}">
        <p14:creationId xmlns:p14="http://schemas.microsoft.com/office/powerpoint/2010/main" val="1233863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4</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1213987856"/>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algn="ctr">
                        <a:spcAft>
                          <a:spcPts val="0"/>
                        </a:spcAft>
                      </a:pPr>
                      <a:r>
                        <a:rPr lang="en-US" sz="2400" b="1" dirty="0">
                          <a:effectLst/>
                          <a:latin typeface="Calibri" panose="020F0502020204030204" pitchFamily="34" charset="0"/>
                          <a:ea typeface="PMingLiU" panose="02020500000000000000" pitchFamily="18" charset="-120"/>
                          <a:cs typeface="Lucida Grande"/>
                        </a:rPr>
                        <a:t>Present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тол</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м</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ом</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м</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ом</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тол</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т</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от</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вуч</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т</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от</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тол</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ш</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ог</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ш</a:t>
                      </a:r>
                      <a:r>
                        <a:rPr lang="en-US" sz="2400" dirty="0">
                          <a:effectLst/>
                          <a:latin typeface="Calibri" panose="020F0502020204030204" pitchFamily="34" charset="0"/>
                          <a:ea typeface="PMingLiU" panose="02020500000000000000" pitchFamily="18" charset="-120"/>
                          <a:cs typeface="Lucida Grande"/>
                        </a:rPr>
                        <a:t> </a:t>
                      </a:r>
                      <a:r>
                        <a:rPr lang="en-US" sz="2400" dirty="0">
                          <a:effectLst/>
                          <a:latin typeface="Cambria Math" panose="02040503050406030204" pitchFamily="18" charset="0"/>
                          <a:ea typeface="PMingLiU" panose="02020500000000000000" pitchFamily="18" charset="-120"/>
                          <a:cs typeface="Cambria Math" panose="02040503050406030204" pitchFamily="18" charset="0"/>
                        </a:rPr>
                        <a:t>∼ </a:t>
                      </a:r>
                      <a:r>
                        <a:rPr lang="en-US" sz="2400" dirty="0" err="1">
                          <a:effectLst/>
                          <a:latin typeface="Calibri" panose="020F0502020204030204" pitchFamily="34" charset="0"/>
                          <a:ea typeface="PMingLiU" panose="02020500000000000000" pitchFamily="18" charset="-120"/>
                          <a:cs typeface="Lucida Grande"/>
                        </a:rPr>
                        <a:t>ок</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ог</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ш </a:t>
                      </a:r>
                      <a:r>
                        <a:rPr lang="en-US" sz="2400">
                          <a:effectLst/>
                          <a:latin typeface="Cambria Math" panose="02040503050406030204" pitchFamily="18" charset="0"/>
                          <a:ea typeface="PMingLiU" panose="02020500000000000000" pitchFamily="18" charset="-120"/>
                          <a:cs typeface="Cambria Math" panose="02040503050406030204" pitchFamily="18" charset="0"/>
                        </a:rPr>
                        <a:t>∼ </a:t>
                      </a:r>
                      <a:r>
                        <a:rPr lang="en-US" sz="2400">
                          <a:effectLst/>
                          <a:latin typeface="Calibri" panose="020F0502020204030204" pitchFamily="34" charset="0"/>
                          <a:ea typeface="PMingLiU" panose="02020500000000000000" pitchFamily="18" charset="-120"/>
                          <a:cs typeface="Lucida Grande"/>
                        </a:rPr>
                        <a:t>ок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толын</a:t>
                      </a:r>
                      <a:r>
                        <a:rPr lang="en-US" sz="2400" b="1" dirty="0" err="1">
                          <a:effectLst/>
                          <a:latin typeface="Calibri" panose="020F0502020204030204" pitchFamily="34" charset="0"/>
                          <a:ea typeface="PMingLiU" panose="02020500000000000000" pitchFamily="18" charset="-120"/>
                          <a:cs typeface="Lucida Grande"/>
                        </a:rPr>
                        <a:t>а</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гы</a:t>
                      </a:r>
                      <a:r>
                        <a:rPr lang="en-US" sz="2400" dirty="0">
                          <a:effectLst/>
                          <a:latin typeface="Calibri" panose="020F0502020204030204" pitchFamily="34" charset="0"/>
                          <a:ea typeface="PMingLiU" panose="02020500000000000000" pitchFamily="18" charset="-120"/>
                          <a:cs typeface="Lucida Grande"/>
                        </a:rPr>
                        <a:t>)</a:t>
                      </a:r>
                      <a:r>
                        <a:rPr lang="en-US" sz="2400" dirty="0" err="1">
                          <a:effectLst/>
                          <a:latin typeface="Calibri" panose="020F0502020204030204" pitchFamily="34" charset="0"/>
                          <a:ea typeface="PMingLiU" panose="02020500000000000000" pitchFamily="18" charset="-120"/>
                          <a:cs typeface="Lucida Grande"/>
                        </a:rPr>
                        <a:t>н</a:t>
                      </a:r>
                      <a:r>
                        <a:rPr lang="en-US" sz="2400" b="1" dirty="0" err="1">
                          <a:effectLst/>
                          <a:latin typeface="Calibri" panose="020F0502020204030204" pitchFamily="34" charset="0"/>
                          <a:ea typeface="PMingLiU" panose="02020500000000000000" pitchFamily="18" charset="-120"/>
                          <a:cs typeface="Lucida Grande"/>
                        </a:rPr>
                        <a:t>а</a:t>
                      </a:r>
                      <a:r>
                        <a:rPr lang="en-US" sz="2400" b="1"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вучен</a:t>
                      </a:r>
                      <a:r>
                        <a:rPr lang="en-US" sz="2400" b="1" dirty="0" err="1">
                          <a:effectLst/>
                          <a:latin typeface="Calibri" panose="020F0502020204030204" pitchFamily="34" charset="0"/>
                          <a:ea typeface="PMingLiU" panose="02020500000000000000" pitchFamily="18" charset="-120"/>
                          <a:cs typeface="Lucida Grande"/>
                        </a:rPr>
                        <a:t>а</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гы</a:t>
                      </a:r>
                      <a:r>
                        <a:rPr lang="en-US" sz="2400" dirty="0">
                          <a:effectLst/>
                          <a:latin typeface="Calibri" panose="020F0502020204030204" pitchFamily="34" charset="0"/>
                          <a:ea typeface="PMingLiU" panose="02020500000000000000" pitchFamily="18" charset="-120"/>
                          <a:cs typeface="Lucida Grande"/>
                        </a:rPr>
                        <a:t>)</a:t>
                      </a:r>
                      <a:r>
                        <a:rPr lang="en-US" sz="2400" dirty="0" err="1">
                          <a:effectLst/>
                          <a:latin typeface="Calibri" panose="020F0502020204030204" pitchFamily="34" charset="0"/>
                          <a:ea typeface="PMingLiU" panose="02020500000000000000" pitchFamily="18" charset="-120"/>
                          <a:cs typeface="Lucida Grande"/>
                        </a:rPr>
                        <a:t>н</a:t>
                      </a:r>
                      <a:r>
                        <a:rPr lang="en-US" sz="2400" b="1" dirty="0" err="1">
                          <a:effectLst/>
                          <a:latin typeface="Calibri" panose="020F0502020204030204" pitchFamily="34" charset="0"/>
                          <a:ea typeface="PMingLiU" panose="02020500000000000000" pitchFamily="18" charset="-120"/>
                          <a:cs typeface="Lucida Grande"/>
                        </a:rPr>
                        <a:t>а</a:t>
                      </a:r>
                      <a:r>
                        <a:rPr lang="en-US" sz="2400" b="1"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толыд</a:t>
                      </a:r>
                      <a:r>
                        <a:rPr lang="en-US" sz="2400" b="1" dirty="0" err="1">
                          <a:effectLst/>
                          <a:latin typeface="Calibri" panose="020F0502020204030204" pitchFamily="34" charset="0"/>
                          <a:ea typeface="PMingLiU" panose="02020500000000000000" pitchFamily="18" charset="-120"/>
                          <a:cs typeface="Lucida Grande"/>
                        </a:rPr>
                        <a:t>а</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гы</a:t>
                      </a:r>
                      <a:r>
                        <a:rPr lang="en-US" sz="2400" dirty="0">
                          <a:effectLst/>
                          <a:latin typeface="Calibri" panose="020F0502020204030204" pitchFamily="34" charset="0"/>
                          <a:ea typeface="PMingLiU" panose="02020500000000000000" pitchFamily="18" charset="-120"/>
                          <a:cs typeface="Lucida Grande"/>
                        </a:rPr>
                        <a:t>)</a:t>
                      </a:r>
                      <a:r>
                        <a:rPr lang="en-US" sz="2400" dirty="0" err="1">
                          <a:effectLst/>
                          <a:latin typeface="Calibri" panose="020F0502020204030204" pitchFamily="34" charset="0"/>
                          <a:ea typeface="PMingLiU" panose="02020500000000000000" pitchFamily="18" charset="-120"/>
                          <a:cs typeface="Lucida Grande"/>
                        </a:rPr>
                        <a:t>д</a:t>
                      </a:r>
                      <a:r>
                        <a:rPr lang="en-US" sz="2400" b="1" dirty="0" err="1">
                          <a:effectLst/>
                          <a:latin typeface="Calibri" panose="020F0502020204030204" pitchFamily="34" charset="0"/>
                          <a:ea typeface="PMingLiU" panose="02020500000000000000" pitchFamily="18" charset="-120"/>
                          <a:cs typeface="Lucida Grande"/>
                        </a:rPr>
                        <a:t>а</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вучед</a:t>
                      </a:r>
                      <a:r>
                        <a:rPr lang="en-US" sz="2400" b="1" dirty="0" err="1">
                          <a:effectLst/>
                          <a:latin typeface="Calibri" panose="020F0502020204030204" pitchFamily="34" charset="0"/>
                          <a:ea typeface="PMingLiU" panose="02020500000000000000" pitchFamily="18" charset="-120"/>
                          <a:cs typeface="Lucida Grande"/>
                        </a:rPr>
                        <a:t>а</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гы</a:t>
                      </a:r>
                      <a:r>
                        <a:rPr lang="en-US" sz="2400" dirty="0">
                          <a:effectLst/>
                          <a:latin typeface="Calibri" panose="020F0502020204030204" pitchFamily="34" charset="0"/>
                          <a:ea typeface="PMingLiU" panose="02020500000000000000" pitchFamily="18" charset="-120"/>
                          <a:cs typeface="Lucida Grande"/>
                        </a:rPr>
                        <a:t>)</a:t>
                      </a:r>
                      <a:r>
                        <a:rPr lang="en-US" sz="2400" dirty="0" err="1">
                          <a:effectLst/>
                          <a:latin typeface="Calibri" panose="020F0502020204030204" pitchFamily="34" charset="0"/>
                          <a:ea typeface="PMingLiU" panose="02020500000000000000" pitchFamily="18" charset="-120"/>
                          <a:cs typeface="Lucida Grande"/>
                        </a:rPr>
                        <a:t>д</a:t>
                      </a:r>
                      <a:r>
                        <a:rPr lang="en-US" sz="2400" b="1" dirty="0" err="1">
                          <a:effectLst/>
                          <a:latin typeface="Calibri" panose="020F0502020204030204" pitchFamily="34" charset="0"/>
                          <a:ea typeface="PMingLiU" panose="02020500000000000000" pitchFamily="18" charset="-120"/>
                          <a:cs typeface="Lucida Grande"/>
                        </a:rPr>
                        <a:t>а</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т</a:t>
                      </a:r>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лыт</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гыт</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вуч</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т</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
        <p:nvSpPr>
          <p:cNvPr id="35" name="Rectangle 34">
            <a:extLst>
              <a:ext uri="{FF2B5EF4-FFF2-40B4-BE49-F238E27FC236}">
                <a16:creationId xmlns:a16="http://schemas.microsoft.com/office/drawing/2014/main" id="{142E8E4D-3FF3-45E6-AAB9-30CD9749040B}"/>
              </a:ext>
            </a:extLst>
          </p:cNvPr>
          <p:cNvSpPr/>
          <p:nvPr/>
        </p:nvSpPr>
        <p:spPr>
          <a:xfrm>
            <a:off x="1816099" y="2959101"/>
            <a:ext cx="22225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FF67A62D-FC42-476B-A1EB-E3FD9944FD49}"/>
              </a:ext>
            </a:extLst>
          </p:cNvPr>
          <p:cNvSpPr/>
          <p:nvPr/>
        </p:nvSpPr>
        <p:spPr>
          <a:xfrm>
            <a:off x="1797049" y="3346133"/>
            <a:ext cx="19050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781C8924-605A-4970-B7BC-5A3669A94272}"/>
              </a:ext>
            </a:extLst>
          </p:cNvPr>
          <p:cNvSpPr/>
          <p:nvPr/>
        </p:nvSpPr>
        <p:spPr>
          <a:xfrm>
            <a:off x="1828799" y="3694589"/>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E19ED700-0202-4926-A7A4-6F0EAA44F5D3}"/>
              </a:ext>
            </a:extLst>
          </p:cNvPr>
          <p:cNvSpPr/>
          <p:nvPr/>
        </p:nvSpPr>
        <p:spPr>
          <a:xfrm>
            <a:off x="1828799" y="4065908"/>
            <a:ext cx="22098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3D9F5761-88DB-49C9-8182-D9AA8B7E89E5}"/>
              </a:ext>
            </a:extLst>
          </p:cNvPr>
          <p:cNvSpPr/>
          <p:nvPr/>
        </p:nvSpPr>
        <p:spPr>
          <a:xfrm>
            <a:off x="1797049" y="4423725"/>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D6FAB2BB-C6C6-428B-A543-A2344009BC64}"/>
              </a:ext>
            </a:extLst>
          </p:cNvPr>
          <p:cNvSpPr/>
          <p:nvPr/>
        </p:nvSpPr>
        <p:spPr>
          <a:xfrm>
            <a:off x="1828799" y="4806947"/>
            <a:ext cx="18732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7C115D4B-5703-4B88-ABAC-F7047079F459}"/>
              </a:ext>
            </a:extLst>
          </p:cNvPr>
          <p:cNvSpPr/>
          <p:nvPr/>
        </p:nvSpPr>
        <p:spPr>
          <a:xfrm>
            <a:off x="4368799" y="2962438"/>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53D93344-17BA-4A52-9E49-B9BCCA439971}"/>
              </a:ext>
            </a:extLst>
          </p:cNvPr>
          <p:cNvSpPr/>
          <p:nvPr/>
        </p:nvSpPr>
        <p:spPr>
          <a:xfrm>
            <a:off x="4349749" y="3341850"/>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B1031F82-BABD-47E6-8E9D-8265030B4F81}"/>
              </a:ext>
            </a:extLst>
          </p:cNvPr>
          <p:cNvSpPr/>
          <p:nvPr/>
        </p:nvSpPr>
        <p:spPr>
          <a:xfrm>
            <a:off x="4381499" y="3697926"/>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CEC3B076-3E8A-4152-8B89-513B7642A48F}"/>
              </a:ext>
            </a:extLst>
          </p:cNvPr>
          <p:cNvSpPr/>
          <p:nvPr/>
        </p:nvSpPr>
        <p:spPr>
          <a:xfrm>
            <a:off x="4381499" y="4012721"/>
            <a:ext cx="2298701" cy="3040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418649CF-C799-46E1-A00F-497EA7924277}"/>
              </a:ext>
            </a:extLst>
          </p:cNvPr>
          <p:cNvSpPr/>
          <p:nvPr/>
        </p:nvSpPr>
        <p:spPr>
          <a:xfrm>
            <a:off x="4349749" y="4409917"/>
            <a:ext cx="2203451" cy="2624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80DC55C8-08F4-43A9-90EB-E58C4AB611EE}"/>
              </a:ext>
            </a:extLst>
          </p:cNvPr>
          <p:cNvSpPr/>
          <p:nvPr/>
        </p:nvSpPr>
        <p:spPr>
          <a:xfrm>
            <a:off x="4381499" y="4810284"/>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79706005-39B6-4C10-9ECE-7F6FB276A08B}"/>
              </a:ext>
            </a:extLst>
          </p:cNvPr>
          <p:cNvSpPr/>
          <p:nvPr/>
        </p:nvSpPr>
        <p:spPr>
          <a:xfrm>
            <a:off x="6880225" y="296132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E493C279-A99F-418C-ACDD-3668D6B0A2FC}"/>
              </a:ext>
            </a:extLst>
          </p:cNvPr>
          <p:cNvSpPr/>
          <p:nvPr/>
        </p:nvSpPr>
        <p:spPr>
          <a:xfrm>
            <a:off x="6861175" y="3340735"/>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76760098-74CE-460D-831F-52CCDE28A977}"/>
              </a:ext>
            </a:extLst>
          </p:cNvPr>
          <p:cNvSpPr/>
          <p:nvPr/>
        </p:nvSpPr>
        <p:spPr>
          <a:xfrm>
            <a:off x="6892925" y="3696811"/>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D064FF75-2F74-4EF9-BA66-E05D5A45BF7B}"/>
              </a:ext>
            </a:extLst>
          </p:cNvPr>
          <p:cNvSpPr/>
          <p:nvPr/>
        </p:nvSpPr>
        <p:spPr>
          <a:xfrm>
            <a:off x="6892925" y="406479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11268748-0B19-4B50-81F5-CCC8D46E5FEE}"/>
              </a:ext>
            </a:extLst>
          </p:cNvPr>
          <p:cNvSpPr/>
          <p:nvPr/>
        </p:nvSpPr>
        <p:spPr>
          <a:xfrm>
            <a:off x="6861175" y="4425947"/>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id="{D8BEC417-CA56-4C87-A58C-2978F02159DF}"/>
              </a:ext>
            </a:extLst>
          </p:cNvPr>
          <p:cNvSpPr/>
          <p:nvPr/>
        </p:nvSpPr>
        <p:spPr>
          <a:xfrm>
            <a:off x="6892925" y="4809169"/>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a:extLst>
              <a:ext uri="{FF2B5EF4-FFF2-40B4-BE49-F238E27FC236}">
                <a16:creationId xmlns:a16="http://schemas.microsoft.com/office/drawing/2014/main" id="{1BA89BE2-CAED-46AD-85C3-5F7D21684057}"/>
              </a:ext>
            </a:extLst>
          </p:cNvPr>
          <p:cNvSpPr/>
          <p:nvPr/>
        </p:nvSpPr>
        <p:spPr>
          <a:xfrm>
            <a:off x="9409113" y="2965451"/>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a:extLst>
              <a:ext uri="{FF2B5EF4-FFF2-40B4-BE49-F238E27FC236}">
                <a16:creationId xmlns:a16="http://schemas.microsoft.com/office/drawing/2014/main" id="{0DD20D34-A66B-4067-9ABA-8E616A54A2BF}"/>
              </a:ext>
            </a:extLst>
          </p:cNvPr>
          <p:cNvSpPr/>
          <p:nvPr/>
        </p:nvSpPr>
        <p:spPr>
          <a:xfrm>
            <a:off x="9390063" y="3346133"/>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A82DE8C0-55D9-4F73-AFB5-6EE96247D0B0}"/>
              </a:ext>
            </a:extLst>
          </p:cNvPr>
          <p:cNvSpPr/>
          <p:nvPr/>
        </p:nvSpPr>
        <p:spPr>
          <a:xfrm>
            <a:off x="9421813" y="3700939"/>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3CCD2656-42C2-4E22-9ABF-C28AD6654B3B}"/>
              </a:ext>
            </a:extLst>
          </p:cNvPr>
          <p:cNvSpPr/>
          <p:nvPr/>
        </p:nvSpPr>
        <p:spPr>
          <a:xfrm>
            <a:off x="9421813" y="4021294"/>
            <a:ext cx="2298701" cy="2997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61654B3F-6DBF-4F55-B170-01E7F4F05576}"/>
              </a:ext>
            </a:extLst>
          </p:cNvPr>
          <p:cNvSpPr/>
          <p:nvPr/>
        </p:nvSpPr>
        <p:spPr>
          <a:xfrm>
            <a:off x="9390063" y="4409917"/>
            <a:ext cx="2203451" cy="2678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42840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4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4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4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4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4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5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5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5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53"/>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54"/>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55"/>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56"/>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57"/>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5</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algn="ctr">
                        <a:spcAft>
                          <a:spcPts val="0"/>
                        </a:spcAft>
                      </a:pPr>
                      <a:r>
                        <a:rPr lang="en-US" sz="2400" b="1" dirty="0">
                          <a:effectLst/>
                          <a:latin typeface="Calibri" panose="020F0502020204030204" pitchFamily="34" charset="0"/>
                          <a:ea typeface="PMingLiU" panose="02020500000000000000" pitchFamily="18" charset="-120"/>
                          <a:cs typeface="Lucida Grande"/>
                        </a:rPr>
                        <a:t>Present</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тол</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м</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ом</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м</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ом</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тол</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т</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от</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вуч</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т</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от</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тол</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ш</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ог</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ш</a:t>
                      </a:r>
                      <a:r>
                        <a:rPr lang="en-US" sz="2400" dirty="0">
                          <a:effectLst/>
                          <a:latin typeface="Calibri" panose="020F0502020204030204" pitchFamily="34" charset="0"/>
                          <a:ea typeface="PMingLiU" panose="02020500000000000000" pitchFamily="18" charset="-120"/>
                          <a:cs typeface="Lucida Grande"/>
                        </a:rPr>
                        <a:t> </a:t>
                      </a:r>
                      <a:r>
                        <a:rPr lang="en-US" sz="2400" dirty="0">
                          <a:effectLst/>
                          <a:latin typeface="Cambria Math" panose="02040503050406030204" pitchFamily="18" charset="0"/>
                          <a:ea typeface="PMingLiU" panose="02020500000000000000" pitchFamily="18" charset="-120"/>
                          <a:cs typeface="Cambria Math" panose="02040503050406030204" pitchFamily="18" charset="0"/>
                        </a:rPr>
                        <a:t>∼ </a:t>
                      </a:r>
                      <a:r>
                        <a:rPr lang="en-US" sz="2400" dirty="0" err="1">
                          <a:effectLst/>
                          <a:latin typeface="Calibri" panose="020F0502020204030204" pitchFamily="34" charset="0"/>
                          <a:ea typeface="PMingLiU" panose="02020500000000000000" pitchFamily="18" charset="-120"/>
                          <a:cs typeface="Lucida Grande"/>
                        </a:rPr>
                        <a:t>ок</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ог</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ш </a:t>
                      </a:r>
                      <a:r>
                        <a:rPr lang="en-US" sz="2400">
                          <a:effectLst/>
                          <a:latin typeface="Cambria Math" panose="02040503050406030204" pitchFamily="18" charset="0"/>
                          <a:ea typeface="PMingLiU" panose="02020500000000000000" pitchFamily="18" charset="-120"/>
                          <a:cs typeface="Cambria Math" panose="02040503050406030204" pitchFamily="18" charset="0"/>
                        </a:rPr>
                        <a:t>∼ </a:t>
                      </a:r>
                      <a:r>
                        <a:rPr lang="en-US" sz="2400">
                          <a:effectLst/>
                          <a:latin typeface="Calibri" panose="020F0502020204030204" pitchFamily="34" charset="0"/>
                          <a:ea typeface="PMingLiU" panose="02020500000000000000" pitchFamily="18" charset="-120"/>
                          <a:cs typeface="Lucida Grande"/>
                        </a:rPr>
                        <a:t>ок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толын</a:t>
                      </a:r>
                      <a:r>
                        <a:rPr lang="en-US" sz="2400" b="1" dirty="0" err="1">
                          <a:effectLst/>
                          <a:latin typeface="Calibri" panose="020F0502020204030204" pitchFamily="34" charset="0"/>
                          <a:ea typeface="PMingLiU" panose="02020500000000000000" pitchFamily="18" charset="-120"/>
                          <a:cs typeface="Lucida Grande"/>
                        </a:rPr>
                        <a:t>а</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гы</a:t>
                      </a:r>
                      <a:r>
                        <a:rPr lang="en-US" sz="2400" dirty="0">
                          <a:effectLst/>
                          <a:latin typeface="Calibri" panose="020F0502020204030204" pitchFamily="34" charset="0"/>
                          <a:ea typeface="PMingLiU" panose="02020500000000000000" pitchFamily="18" charset="-120"/>
                          <a:cs typeface="Lucida Grande"/>
                        </a:rPr>
                        <a:t>)</a:t>
                      </a:r>
                      <a:r>
                        <a:rPr lang="en-US" sz="2400" dirty="0" err="1">
                          <a:effectLst/>
                          <a:latin typeface="Calibri" panose="020F0502020204030204" pitchFamily="34" charset="0"/>
                          <a:ea typeface="PMingLiU" panose="02020500000000000000" pitchFamily="18" charset="-120"/>
                          <a:cs typeface="Lucida Grande"/>
                        </a:rPr>
                        <a:t>н</a:t>
                      </a:r>
                      <a:r>
                        <a:rPr lang="en-US" sz="2400" b="1" dirty="0" err="1">
                          <a:effectLst/>
                          <a:latin typeface="Calibri" panose="020F0502020204030204" pitchFamily="34" charset="0"/>
                          <a:ea typeface="PMingLiU" panose="02020500000000000000" pitchFamily="18" charset="-120"/>
                          <a:cs typeface="Lucida Grande"/>
                        </a:rPr>
                        <a:t>а</a:t>
                      </a:r>
                      <a:r>
                        <a:rPr lang="en-US" sz="2400" b="1"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вучен</a:t>
                      </a:r>
                      <a:r>
                        <a:rPr lang="en-US" sz="2400" b="1" dirty="0" err="1">
                          <a:effectLst/>
                          <a:latin typeface="Calibri" panose="020F0502020204030204" pitchFamily="34" charset="0"/>
                          <a:ea typeface="PMingLiU" panose="02020500000000000000" pitchFamily="18" charset="-120"/>
                          <a:cs typeface="Lucida Grande"/>
                        </a:rPr>
                        <a:t>а</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гы</a:t>
                      </a:r>
                      <a:r>
                        <a:rPr lang="en-US" sz="2400" dirty="0">
                          <a:effectLst/>
                          <a:latin typeface="Calibri" panose="020F0502020204030204" pitchFamily="34" charset="0"/>
                          <a:ea typeface="PMingLiU" panose="02020500000000000000" pitchFamily="18" charset="-120"/>
                          <a:cs typeface="Lucida Grande"/>
                        </a:rPr>
                        <a:t>)</a:t>
                      </a:r>
                      <a:r>
                        <a:rPr lang="en-US" sz="2400" dirty="0" err="1">
                          <a:effectLst/>
                          <a:latin typeface="Calibri" panose="020F0502020204030204" pitchFamily="34" charset="0"/>
                          <a:ea typeface="PMingLiU" panose="02020500000000000000" pitchFamily="18" charset="-120"/>
                          <a:cs typeface="Lucida Grande"/>
                        </a:rPr>
                        <a:t>н</a:t>
                      </a:r>
                      <a:r>
                        <a:rPr lang="en-US" sz="2400" b="1" dirty="0" err="1">
                          <a:effectLst/>
                          <a:latin typeface="Calibri" panose="020F0502020204030204" pitchFamily="34" charset="0"/>
                          <a:ea typeface="PMingLiU" panose="02020500000000000000" pitchFamily="18" charset="-120"/>
                          <a:cs typeface="Lucida Grande"/>
                        </a:rPr>
                        <a:t>а</a:t>
                      </a:r>
                      <a:r>
                        <a:rPr lang="en-US" sz="2400" b="1"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толыд</a:t>
                      </a:r>
                      <a:r>
                        <a:rPr lang="en-US" sz="2400" b="1" dirty="0" err="1">
                          <a:effectLst/>
                          <a:latin typeface="Calibri" panose="020F0502020204030204" pitchFamily="34" charset="0"/>
                          <a:ea typeface="PMingLiU" panose="02020500000000000000" pitchFamily="18" charset="-120"/>
                          <a:cs typeface="Lucida Grande"/>
                        </a:rPr>
                        <a:t>а</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гы</a:t>
                      </a:r>
                      <a:r>
                        <a:rPr lang="en-US" sz="2400" dirty="0">
                          <a:effectLst/>
                          <a:latin typeface="Calibri" panose="020F0502020204030204" pitchFamily="34" charset="0"/>
                          <a:ea typeface="PMingLiU" panose="02020500000000000000" pitchFamily="18" charset="-120"/>
                          <a:cs typeface="Lucida Grande"/>
                        </a:rPr>
                        <a:t>)</a:t>
                      </a:r>
                      <a:r>
                        <a:rPr lang="en-US" sz="2400" dirty="0" err="1">
                          <a:effectLst/>
                          <a:latin typeface="Calibri" panose="020F0502020204030204" pitchFamily="34" charset="0"/>
                          <a:ea typeface="PMingLiU" panose="02020500000000000000" pitchFamily="18" charset="-120"/>
                          <a:cs typeface="Lucida Grande"/>
                        </a:rPr>
                        <a:t>д</a:t>
                      </a:r>
                      <a:r>
                        <a:rPr lang="en-US" sz="2400" b="1" dirty="0" err="1">
                          <a:effectLst/>
                          <a:latin typeface="Calibri" panose="020F0502020204030204" pitchFamily="34" charset="0"/>
                          <a:ea typeface="PMingLiU" panose="02020500000000000000" pitchFamily="18" charset="-120"/>
                          <a:cs typeface="Lucida Grande"/>
                        </a:rPr>
                        <a:t>а</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вучед</a:t>
                      </a:r>
                      <a:r>
                        <a:rPr lang="en-US" sz="2400" b="1" dirty="0" err="1">
                          <a:effectLst/>
                          <a:latin typeface="Calibri" panose="020F0502020204030204" pitchFamily="34" charset="0"/>
                          <a:ea typeface="PMingLiU" panose="02020500000000000000" pitchFamily="18" charset="-120"/>
                          <a:cs typeface="Lucida Grande"/>
                        </a:rPr>
                        <a:t>а</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гы</a:t>
                      </a:r>
                      <a:r>
                        <a:rPr lang="en-US" sz="2400" dirty="0">
                          <a:effectLst/>
                          <a:latin typeface="Calibri" panose="020F0502020204030204" pitchFamily="34" charset="0"/>
                          <a:ea typeface="PMingLiU" panose="02020500000000000000" pitchFamily="18" charset="-120"/>
                          <a:cs typeface="Lucida Grande"/>
                        </a:rPr>
                        <a:t>)</a:t>
                      </a:r>
                      <a:r>
                        <a:rPr lang="en-US" sz="2400" dirty="0" err="1">
                          <a:effectLst/>
                          <a:latin typeface="Calibri" panose="020F0502020204030204" pitchFamily="34" charset="0"/>
                          <a:ea typeface="PMingLiU" panose="02020500000000000000" pitchFamily="18" charset="-120"/>
                          <a:cs typeface="Lucida Grande"/>
                        </a:rPr>
                        <a:t>д</a:t>
                      </a:r>
                      <a:r>
                        <a:rPr lang="en-US" sz="2400" b="1" dirty="0" err="1">
                          <a:effectLst/>
                          <a:latin typeface="Calibri" panose="020F0502020204030204" pitchFamily="34" charset="0"/>
                          <a:ea typeface="PMingLiU" panose="02020500000000000000" pitchFamily="18" charset="-120"/>
                          <a:cs typeface="Lucida Grande"/>
                        </a:rPr>
                        <a:t>а</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т</a:t>
                      </a:r>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лыт</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гыт</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вуч</a:t>
                      </a:r>
                      <a:r>
                        <a:rPr lang="en-US" sz="2400" b="1" dirty="0" err="1">
                          <a:effectLst/>
                          <a:latin typeface="Calibri" panose="020F0502020204030204" pitchFamily="34" charset="0"/>
                          <a:ea typeface="PMingLiU" panose="02020500000000000000" pitchFamily="18" charset="-120"/>
                          <a:cs typeface="Lucida Grande"/>
                        </a:rPr>
                        <a:t>а</a:t>
                      </a:r>
                      <a:r>
                        <a:rPr lang="en-US" sz="2400" dirty="0" err="1">
                          <a:effectLst/>
                          <a:latin typeface="Calibri" panose="020F0502020204030204" pitchFamily="34" charset="0"/>
                          <a:ea typeface="PMingLiU" panose="02020500000000000000" pitchFamily="18" charset="-120"/>
                          <a:cs typeface="Lucida Grande"/>
                        </a:rPr>
                        <a:t>т</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гыт</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Tree>
    <p:extLst>
      <p:ext uri="{BB962C8B-B14F-4D97-AF65-F5344CB8AC3E}">
        <p14:creationId xmlns:p14="http://schemas.microsoft.com/office/powerpoint/2010/main" val="2594076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6</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3467943737"/>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lvl="0" indent="0" algn="ctr" defTabSz="914400" rtl="0" eaLnBrk="1" fontAlgn="auto" latinLnBrk="0" hangingPunct="1">
                        <a:lnSpc>
                          <a:spcPct val="100000"/>
                        </a:lnSpc>
                        <a:spcBef>
                          <a:spcPts val="0"/>
                        </a:spcBef>
                        <a:spcAft>
                          <a:spcPts val="0"/>
                        </a:spcAft>
                        <a:buClrTx/>
                        <a:buSzTx/>
                        <a:buFontTx/>
                        <a:buNone/>
                        <a:tabLst/>
                        <a:defRPr/>
                      </a:pPr>
                      <a:r>
                        <a:rPr lang="en-US" sz="2400" b="1" dirty="0">
                          <a:effectLst/>
                          <a:latin typeface="Calibri" panose="020F0502020204030204" pitchFamily="34" charset="0"/>
                          <a:ea typeface="PMingLiU" panose="02020500000000000000" pitchFamily="18" charset="-120"/>
                          <a:cs typeface="Lucida Grande"/>
                        </a:rPr>
                        <a:t>Simple Past I</a:t>
                      </a:r>
                      <a:endParaRPr lang="en-GB" sz="2400" dirty="0">
                        <a:effectLst/>
                        <a:latin typeface="Calibri" panose="020F0502020204030204" pitchFamily="34" charset="0"/>
                        <a:ea typeface="PMingLiU" panose="02020500000000000000" pitchFamily="18" charset="-120"/>
                        <a:cs typeface="Lucida Grande"/>
                      </a:endParaRPr>
                    </a:p>
                    <a:p>
                      <a:pPr marL="71755" marR="71755" algn="ctr">
                        <a:spcAft>
                          <a:spcPts val="0"/>
                        </a:spcAft>
                      </a:pP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льым</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шым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чышым</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шым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льыч</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шыч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чышыч</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шыч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льо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ыш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чыш</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ыш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толн</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ышн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вучышн</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ышн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толд</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ышд</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вучышд</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ышд</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льыч</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ышт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чышт</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
        <p:nvSpPr>
          <p:cNvPr id="35" name="Rectangle 34">
            <a:extLst>
              <a:ext uri="{FF2B5EF4-FFF2-40B4-BE49-F238E27FC236}">
                <a16:creationId xmlns:a16="http://schemas.microsoft.com/office/drawing/2014/main" id="{142E8E4D-3FF3-45E6-AAB9-30CD9749040B}"/>
              </a:ext>
            </a:extLst>
          </p:cNvPr>
          <p:cNvSpPr/>
          <p:nvPr/>
        </p:nvSpPr>
        <p:spPr>
          <a:xfrm>
            <a:off x="1816099" y="2959101"/>
            <a:ext cx="22225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FF67A62D-FC42-476B-A1EB-E3FD9944FD49}"/>
              </a:ext>
            </a:extLst>
          </p:cNvPr>
          <p:cNvSpPr/>
          <p:nvPr/>
        </p:nvSpPr>
        <p:spPr>
          <a:xfrm>
            <a:off x="1797049" y="3346133"/>
            <a:ext cx="19050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781C8924-605A-4970-B7BC-5A3669A94272}"/>
              </a:ext>
            </a:extLst>
          </p:cNvPr>
          <p:cNvSpPr/>
          <p:nvPr/>
        </p:nvSpPr>
        <p:spPr>
          <a:xfrm>
            <a:off x="1828799" y="3694589"/>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E19ED700-0202-4926-A7A4-6F0EAA44F5D3}"/>
              </a:ext>
            </a:extLst>
          </p:cNvPr>
          <p:cNvSpPr/>
          <p:nvPr/>
        </p:nvSpPr>
        <p:spPr>
          <a:xfrm>
            <a:off x="1828799" y="4065908"/>
            <a:ext cx="22098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3D9F5761-88DB-49C9-8182-D9AA8B7E89E5}"/>
              </a:ext>
            </a:extLst>
          </p:cNvPr>
          <p:cNvSpPr/>
          <p:nvPr/>
        </p:nvSpPr>
        <p:spPr>
          <a:xfrm>
            <a:off x="1797049" y="4423725"/>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D6FAB2BB-C6C6-428B-A543-A2344009BC64}"/>
              </a:ext>
            </a:extLst>
          </p:cNvPr>
          <p:cNvSpPr/>
          <p:nvPr/>
        </p:nvSpPr>
        <p:spPr>
          <a:xfrm>
            <a:off x="1828799" y="4806947"/>
            <a:ext cx="18732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7C115D4B-5703-4B88-ABAC-F7047079F459}"/>
              </a:ext>
            </a:extLst>
          </p:cNvPr>
          <p:cNvSpPr/>
          <p:nvPr/>
        </p:nvSpPr>
        <p:spPr>
          <a:xfrm>
            <a:off x="4368799" y="2962438"/>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53D93344-17BA-4A52-9E49-B9BCCA439971}"/>
              </a:ext>
            </a:extLst>
          </p:cNvPr>
          <p:cNvSpPr/>
          <p:nvPr/>
        </p:nvSpPr>
        <p:spPr>
          <a:xfrm>
            <a:off x="4349749" y="3341850"/>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B1031F82-BABD-47E6-8E9D-8265030B4F81}"/>
              </a:ext>
            </a:extLst>
          </p:cNvPr>
          <p:cNvSpPr/>
          <p:nvPr/>
        </p:nvSpPr>
        <p:spPr>
          <a:xfrm>
            <a:off x="4381499" y="3697926"/>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CEC3B076-3E8A-4152-8B89-513B7642A48F}"/>
              </a:ext>
            </a:extLst>
          </p:cNvPr>
          <p:cNvSpPr/>
          <p:nvPr/>
        </p:nvSpPr>
        <p:spPr>
          <a:xfrm>
            <a:off x="4381499" y="4012721"/>
            <a:ext cx="2298701" cy="3040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418649CF-C799-46E1-A00F-497EA7924277}"/>
              </a:ext>
            </a:extLst>
          </p:cNvPr>
          <p:cNvSpPr/>
          <p:nvPr/>
        </p:nvSpPr>
        <p:spPr>
          <a:xfrm>
            <a:off x="4349749" y="4409917"/>
            <a:ext cx="2203451" cy="2624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80DC55C8-08F4-43A9-90EB-E58C4AB611EE}"/>
              </a:ext>
            </a:extLst>
          </p:cNvPr>
          <p:cNvSpPr/>
          <p:nvPr/>
        </p:nvSpPr>
        <p:spPr>
          <a:xfrm>
            <a:off x="4381499" y="4810284"/>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79706005-39B6-4C10-9ECE-7F6FB276A08B}"/>
              </a:ext>
            </a:extLst>
          </p:cNvPr>
          <p:cNvSpPr/>
          <p:nvPr/>
        </p:nvSpPr>
        <p:spPr>
          <a:xfrm>
            <a:off x="6880225" y="296132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E493C279-A99F-418C-ACDD-3668D6B0A2FC}"/>
              </a:ext>
            </a:extLst>
          </p:cNvPr>
          <p:cNvSpPr/>
          <p:nvPr/>
        </p:nvSpPr>
        <p:spPr>
          <a:xfrm>
            <a:off x="6861175" y="3340735"/>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76760098-74CE-460D-831F-52CCDE28A977}"/>
              </a:ext>
            </a:extLst>
          </p:cNvPr>
          <p:cNvSpPr/>
          <p:nvPr/>
        </p:nvSpPr>
        <p:spPr>
          <a:xfrm>
            <a:off x="6892925" y="3696811"/>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D064FF75-2F74-4EF9-BA66-E05D5A45BF7B}"/>
              </a:ext>
            </a:extLst>
          </p:cNvPr>
          <p:cNvSpPr/>
          <p:nvPr/>
        </p:nvSpPr>
        <p:spPr>
          <a:xfrm>
            <a:off x="6892925" y="406479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11268748-0B19-4B50-81F5-CCC8D46E5FEE}"/>
              </a:ext>
            </a:extLst>
          </p:cNvPr>
          <p:cNvSpPr/>
          <p:nvPr/>
        </p:nvSpPr>
        <p:spPr>
          <a:xfrm>
            <a:off x="6861175" y="4425947"/>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id="{D8BEC417-CA56-4C87-A58C-2978F02159DF}"/>
              </a:ext>
            </a:extLst>
          </p:cNvPr>
          <p:cNvSpPr/>
          <p:nvPr/>
        </p:nvSpPr>
        <p:spPr>
          <a:xfrm>
            <a:off x="6892925" y="4809169"/>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a:extLst>
              <a:ext uri="{FF2B5EF4-FFF2-40B4-BE49-F238E27FC236}">
                <a16:creationId xmlns:a16="http://schemas.microsoft.com/office/drawing/2014/main" id="{1BA89BE2-CAED-46AD-85C3-5F7D21684057}"/>
              </a:ext>
            </a:extLst>
          </p:cNvPr>
          <p:cNvSpPr/>
          <p:nvPr/>
        </p:nvSpPr>
        <p:spPr>
          <a:xfrm>
            <a:off x="9409113" y="2965451"/>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a:extLst>
              <a:ext uri="{FF2B5EF4-FFF2-40B4-BE49-F238E27FC236}">
                <a16:creationId xmlns:a16="http://schemas.microsoft.com/office/drawing/2014/main" id="{0DD20D34-A66B-4067-9ABA-8E616A54A2BF}"/>
              </a:ext>
            </a:extLst>
          </p:cNvPr>
          <p:cNvSpPr/>
          <p:nvPr/>
        </p:nvSpPr>
        <p:spPr>
          <a:xfrm>
            <a:off x="9390063" y="3346133"/>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A82DE8C0-55D9-4F73-AFB5-6EE96247D0B0}"/>
              </a:ext>
            </a:extLst>
          </p:cNvPr>
          <p:cNvSpPr/>
          <p:nvPr/>
        </p:nvSpPr>
        <p:spPr>
          <a:xfrm>
            <a:off x="9421813" y="3700939"/>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3CCD2656-42C2-4E22-9ABF-C28AD6654B3B}"/>
              </a:ext>
            </a:extLst>
          </p:cNvPr>
          <p:cNvSpPr/>
          <p:nvPr/>
        </p:nvSpPr>
        <p:spPr>
          <a:xfrm>
            <a:off x="9421813" y="4021294"/>
            <a:ext cx="2298701" cy="2997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61654B3F-6DBF-4F55-B170-01E7F4F05576}"/>
              </a:ext>
            </a:extLst>
          </p:cNvPr>
          <p:cNvSpPr/>
          <p:nvPr/>
        </p:nvSpPr>
        <p:spPr>
          <a:xfrm>
            <a:off x="9390063" y="4409917"/>
            <a:ext cx="2203451" cy="2678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8875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4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4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4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4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4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5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5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5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53"/>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54"/>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55"/>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56"/>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57"/>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7</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3042412106"/>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algn="ctr">
                        <a:spcAft>
                          <a:spcPts val="0"/>
                        </a:spcAft>
                      </a:pPr>
                      <a:r>
                        <a:rPr lang="en-US" sz="2400" b="1" dirty="0">
                          <a:effectLst/>
                          <a:latin typeface="Calibri" panose="020F0502020204030204" pitchFamily="34" charset="0"/>
                          <a:ea typeface="PMingLiU" panose="02020500000000000000" pitchFamily="18" charset="-120"/>
                          <a:cs typeface="Lucida Grande"/>
                        </a:rPr>
                        <a:t>Simple Past I</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льым</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шым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чышым</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шым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льыч</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шыч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чышыч</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шыч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льо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ыш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чыш</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ыш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толн</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ышн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вучышн</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ышн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толд</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ышд</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вучышд</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ышд</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 в</a:t>
                      </a:r>
                      <a:r>
                        <a:rPr lang="en-US" sz="2400" b="1">
                          <a:effectLst/>
                          <a:latin typeface="Calibri" panose="020F0502020204030204" pitchFamily="34" charset="0"/>
                          <a:ea typeface="PMingLiU" panose="02020500000000000000" pitchFamily="18" charset="-120"/>
                          <a:cs typeface="Lucida Grande"/>
                        </a:rPr>
                        <a:t>у</a:t>
                      </a:r>
                      <a:r>
                        <a:rPr lang="en-US" sz="2400">
                          <a:effectLst/>
                          <a:latin typeface="Calibri" panose="020F0502020204030204" pitchFamily="34" charset="0"/>
                          <a:ea typeface="PMingLiU" panose="02020500000000000000" pitchFamily="18" charset="-120"/>
                          <a:cs typeface="Lucida Grande"/>
                        </a:rPr>
                        <a:t>чо</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льыч</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ышт тол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чышт</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ышт</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в</a:t>
                      </a:r>
                      <a:r>
                        <a:rPr lang="en-US" sz="2400" b="1" dirty="0" err="1">
                          <a:effectLst/>
                          <a:latin typeface="Calibri" panose="020F0502020204030204" pitchFamily="34" charset="0"/>
                          <a:ea typeface="PMingLiU" panose="02020500000000000000" pitchFamily="18" charset="-120"/>
                          <a:cs typeface="Lucida Grande"/>
                        </a:rPr>
                        <a:t>у</a:t>
                      </a:r>
                      <a:r>
                        <a:rPr lang="en-US" sz="2400" dirty="0" err="1">
                          <a:effectLst/>
                          <a:latin typeface="Calibri" panose="020F0502020204030204" pitchFamily="34" charset="0"/>
                          <a:ea typeface="PMingLiU" panose="02020500000000000000" pitchFamily="18" charset="-120"/>
                          <a:cs typeface="Lucida Grande"/>
                        </a:rPr>
                        <a:t>чо</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Tree>
    <p:extLst>
      <p:ext uri="{BB962C8B-B14F-4D97-AF65-F5344CB8AC3E}">
        <p14:creationId xmlns:p14="http://schemas.microsoft.com/office/powerpoint/2010/main" val="677886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8</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3034313119"/>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lvl="0" indent="0" algn="ctr" defTabSz="914400" rtl="0" eaLnBrk="1" fontAlgn="auto" latinLnBrk="0" hangingPunct="1">
                        <a:lnSpc>
                          <a:spcPct val="100000"/>
                        </a:lnSpc>
                        <a:spcBef>
                          <a:spcPts val="0"/>
                        </a:spcBef>
                        <a:spcAft>
                          <a:spcPts val="0"/>
                        </a:spcAft>
                        <a:buClrTx/>
                        <a:buSzTx/>
                        <a:buFontTx/>
                        <a:buNone/>
                        <a:tabLst/>
                        <a:defRPr/>
                      </a:pPr>
                      <a:r>
                        <a:rPr lang="en-US" sz="2400" b="1" dirty="0">
                          <a:effectLst/>
                          <a:latin typeface="Calibri" panose="020F0502020204030204" pitchFamily="34" charset="0"/>
                          <a:ea typeface="PMingLiU" panose="02020500000000000000" pitchFamily="18" charset="-120"/>
                          <a:cs typeface="Lucida Grande"/>
                        </a:rPr>
                        <a:t>Simple Past II</a:t>
                      </a:r>
                      <a:endParaRPr lang="en-GB" sz="2400" dirty="0">
                        <a:effectLst/>
                        <a:latin typeface="Calibri" panose="020F0502020204030204" pitchFamily="34" charset="0"/>
                        <a:ea typeface="PMingLiU" panose="02020500000000000000" pitchFamily="18" charset="-120"/>
                        <a:cs typeface="Lucida Grande"/>
                      </a:endParaRPr>
                    </a:p>
                    <a:p>
                      <a:pPr marL="71755" marR="71755" algn="ctr">
                        <a:spcAft>
                          <a:spcPts val="0"/>
                        </a:spcAft>
                      </a:pP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толын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м</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 </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мыл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вучен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м</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н </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мыл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толын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 </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тыл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вучен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н </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тыл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 </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гыл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н</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н </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гыл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толынн</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 о(гы)н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вученн</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н о(гы)н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толынд</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 о(гы)д</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вученд</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н о(гы)д</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лыныт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 </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гытыл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ныт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
        <p:nvSpPr>
          <p:cNvPr id="35" name="Rectangle 34">
            <a:extLst>
              <a:ext uri="{FF2B5EF4-FFF2-40B4-BE49-F238E27FC236}">
                <a16:creationId xmlns:a16="http://schemas.microsoft.com/office/drawing/2014/main" id="{142E8E4D-3FF3-45E6-AAB9-30CD9749040B}"/>
              </a:ext>
            </a:extLst>
          </p:cNvPr>
          <p:cNvSpPr/>
          <p:nvPr/>
        </p:nvSpPr>
        <p:spPr>
          <a:xfrm>
            <a:off x="1816099" y="2959101"/>
            <a:ext cx="22225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FF67A62D-FC42-476B-A1EB-E3FD9944FD49}"/>
              </a:ext>
            </a:extLst>
          </p:cNvPr>
          <p:cNvSpPr/>
          <p:nvPr/>
        </p:nvSpPr>
        <p:spPr>
          <a:xfrm>
            <a:off x="1797049" y="3346133"/>
            <a:ext cx="19050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781C8924-605A-4970-B7BC-5A3669A94272}"/>
              </a:ext>
            </a:extLst>
          </p:cNvPr>
          <p:cNvSpPr/>
          <p:nvPr/>
        </p:nvSpPr>
        <p:spPr>
          <a:xfrm>
            <a:off x="1828799" y="3694589"/>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E19ED700-0202-4926-A7A4-6F0EAA44F5D3}"/>
              </a:ext>
            </a:extLst>
          </p:cNvPr>
          <p:cNvSpPr/>
          <p:nvPr/>
        </p:nvSpPr>
        <p:spPr>
          <a:xfrm>
            <a:off x="1828799" y="4065908"/>
            <a:ext cx="22098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3D9F5761-88DB-49C9-8182-D9AA8B7E89E5}"/>
              </a:ext>
            </a:extLst>
          </p:cNvPr>
          <p:cNvSpPr/>
          <p:nvPr/>
        </p:nvSpPr>
        <p:spPr>
          <a:xfrm>
            <a:off x="1797049" y="4423725"/>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D6FAB2BB-C6C6-428B-A543-A2344009BC64}"/>
              </a:ext>
            </a:extLst>
          </p:cNvPr>
          <p:cNvSpPr/>
          <p:nvPr/>
        </p:nvSpPr>
        <p:spPr>
          <a:xfrm>
            <a:off x="1828799" y="4806947"/>
            <a:ext cx="18732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7C115D4B-5703-4B88-ABAC-F7047079F459}"/>
              </a:ext>
            </a:extLst>
          </p:cNvPr>
          <p:cNvSpPr/>
          <p:nvPr/>
        </p:nvSpPr>
        <p:spPr>
          <a:xfrm>
            <a:off x="4368799" y="2962438"/>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53D93344-17BA-4A52-9E49-B9BCCA439971}"/>
              </a:ext>
            </a:extLst>
          </p:cNvPr>
          <p:cNvSpPr/>
          <p:nvPr/>
        </p:nvSpPr>
        <p:spPr>
          <a:xfrm>
            <a:off x="4349749" y="3341850"/>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B1031F82-BABD-47E6-8E9D-8265030B4F81}"/>
              </a:ext>
            </a:extLst>
          </p:cNvPr>
          <p:cNvSpPr/>
          <p:nvPr/>
        </p:nvSpPr>
        <p:spPr>
          <a:xfrm>
            <a:off x="4381499" y="3697926"/>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CEC3B076-3E8A-4152-8B89-513B7642A48F}"/>
              </a:ext>
            </a:extLst>
          </p:cNvPr>
          <p:cNvSpPr/>
          <p:nvPr/>
        </p:nvSpPr>
        <p:spPr>
          <a:xfrm>
            <a:off x="4381499" y="4012721"/>
            <a:ext cx="2298701" cy="3040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418649CF-C799-46E1-A00F-497EA7924277}"/>
              </a:ext>
            </a:extLst>
          </p:cNvPr>
          <p:cNvSpPr/>
          <p:nvPr/>
        </p:nvSpPr>
        <p:spPr>
          <a:xfrm>
            <a:off x="4349749" y="4409917"/>
            <a:ext cx="2203451" cy="2624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80DC55C8-08F4-43A9-90EB-E58C4AB611EE}"/>
              </a:ext>
            </a:extLst>
          </p:cNvPr>
          <p:cNvSpPr/>
          <p:nvPr/>
        </p:nvSpPr>
        <p:spPr>
          <a:xfrm>
            <a:off x="4381499" y="4810284"/>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79706005-39B6-4C10-9ECE-7F6FB276A08B}"/>
              </a:ext>
            </a:extLst>
          </p:cNvPr>
          <p:cNvSpPr/>
          <p:nvPr/>
        </p:nvSpPr>
        <p:spPr>
          <a:xfrm>
            <a:off x="6880225" y="296132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E493C279-A99F-418C-ACDD-3668D6B0A2FC}"/>
              </a:ext>
            </a:extLst>
          </p:cNvPr>
          <p:cNvSpPr/>
          <p:nvPr/>
        </p:nvSpPr>
        <p:spPr>
          <a:xfrm>
            <a:off x="6861175" y="3340735"/>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76760098-74CE-460D-831F-52CCDE28A977}"/>
              </a:ext>
            </a:extLst>
          </p:cNvPr>
          <p:cNvSpPr/>
          <p:nvPr/>
        </p:nvSpPr>
        <p:spPr>
          <a:xfrm>
            <a:off x="6892925" y="3696811"/>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D064FF75-2F74-4EF9-BA66-E05D5A45BF7B}"/>
              </a:ext>
            </a:extLst>
          </p:cNvPr>
          <p:cNvSpPr/>
          <p:nvPr/>
        </p:nvSpPr>
        <p:spPr>
          <a:xfrm>
            <a:off x="6892925" y="4064793"/>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11268748-0B19-4B50-81F5-CCC8D46E5FEE}"/>
              </a:ext>
            </a:extLst>
          </p:cNvPr>
          <p:cNvSpPr/>
          <p:nvPr/>
        </p:nvSpPr>
        <p:spPr>
          <a:xfrm>
            <a:off x="6861175" y="4425947"/>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id="{D8BEC417-CA56-4C87-A58C-2978F02159DF}"/>
              </a:ext>
            </a:extLst>
          </p:cNvPr>
          <p:cNvSpPr/>
          <p:nvPr/>
        </p:nvSpPr>
        <p:spPr>
          <a:xfrm>
            <a:off x="6892925" y="4809169"/>
            <a:ext cx="23558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a:extLst>
              <a:ext uri="{FF2B5EF4-FFF2-40B4-BE49-F238E27FC236}">
                <a16:creationId xmlns:a16="http://schemas.microsoft.com/office/drawing/2014/main" id="{1BA89BE2-CAED-46AD-85C3-5F7D21684057}"/>
              </a:ext>
            </a:extLst>
          </p:cNvPr>
          <p:cNvSpPr/>
          <p:nvPr/>
        </p:nvSpPr>
        <p:spPr>
          <a:xfrm>
            <a:off x="9409113" y="2965451"/>
            <a:ext cx="2298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a:extLst>
              <a:ext uri="{FF2B5EF4-FFF2-40B4-BE49-F238E27FC236}">
                <a16:creationId xmlns:a16="http://schemas.microsoft.com/office/drawing/2014/main" id="{0DD20D34-A66B-4067-9ABA-8E616A54A2BF}"/>
              </a:ext>
            </a:extLst>
          </p:cNvPr>
          <p:cNvSpPr/>
          <p:nvPr/>
        </p:nvSpPr>
        <p:spPr>
          <a:xfrm>
            <a:off x="9390063" y="3346133"/>
            <a:ext cx="220345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A82DE8C0-55D9-4F73-AFB5-6EE96247D0B0}"/>
              </a:ext>
            </a:extLst>
          </p:cNvPr>
          <p:cNvSpPr/>
          <p:nvPr/>
        </p:nvSpPr>
        <p:spPr>
          <a:xfrm>
            <a:off x="9421813" y="3700939"/>
            <a:ext cx="2171701" cy="253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3CCD2656-42C2-4E22-9ABF-C28AD6654B3B}"/>
              </a:ext>
            </a:extLst>
          </p:cNvPr>
          <p:cNvSpPr/>
          <p:nvPr/>
        </p:nvSpPr>
        <p:spPr>
          <a:xfrm>
            <a:off x="9421813" y="4021294"/>
            <a:ext cx="2298701" cy="2997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61654B3F-6DBF-4F55-B170-01E7F4F05576}"/>
              </a:ext>
            </a:extLst>
          </p:cNvPr>
          <p:cNvSpPr/>
          <p:nvPr/>
        </p:nvSpPr>
        <p:spPr>
          <a:xfrm>
            <a:off x="9390063" y="4409917"/>
            <a:ext cx="2203451" cy="2678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6116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4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4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4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4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4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5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5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5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53"/>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54"/>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55"/>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56"/>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57"/>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1–4</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de-AT" sz="3600" u="sng" dirty="0">
                <a:latin typeface="Calibri" panose="020F0502020204030204" pitchFamily="34" charset="0"/>
                <a:ea typeface="Times New Roman" panose="02020603050405020304" pitchFamily="18" charset="0"/>
                <a:cs typeface="Calibri" panose="020F0502020204030204" pitchFamily="34" charset="0"/>
              </a:rPr>
              <a:t>The verbal paradigm</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30</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9</a:t>
            </a:fld>
            <a:endParaRPr lang="en-GB"/>
          </a:p>
        </p:txBody>
      </p:sp>
      <p:graphicFrame>
        <p:nvGraphicFramePr>
          <p:cNvPr id="6" name="Table 5">
            <a:extLst>
              <a:ext uri="{FF2B5EF4-FFF2-40B4-BE49-F238E27FC236}">
                <a16:creationId xmlns:a16="http://schemas.microsoft.com/office/drawing/2014/main" id="{3F8663D7-9664-4F93-B624-2362FDCBCCDD}"/>
              </a:ext>
            </a:extLst>
          </p:cNvPr>
          <p:cNvGraphicFramePr>
            <a:graphicFrameLocks noGrp="1"/>
          </p:cNvGraphicFramePr>
          <p:nvPr>
            <p:extLst>
              <p:ext uri="{D42A27DB-BD31-4B8C-83A1-F6EECF244321}">
                <p14:modId xmlns:p14="http://schemas.microsoft.com/office/powerpoint/2010/main" val="899328090"/>
              </p:ext>
            </p:extLst>
          </p:nvPr>
        </p:nvGraphicFramePr>
        <p:xfrm>
          <a:off x="355600" y="2149792"/>
          <a:ext cx="11518901" cy="2926080"/>
        </p:xfrm>
        <a:graphic>
          <a:graphicData uri="http://schemas.openxmlformats.org/drawingml/2006/table">
            <a:tbl>
              <a:tblPr firstRow="1" firstCol="1" bandRow="1">
                <a:tableStyleId>{5940675A-B579-460E-94D1-54222C63F5DA}</a:tableStyleId>
              </a:tblPr>
              <a:tblGrid>
                <a:gridCol w="662428">
                  <a:extLst>
                    <a:ext uri="{9D8B030D-6E8A-4147-A177-3AD203B41FA5}">
                      <a16:colId xmlns:a16="http://schemas.microsoft.com/office/drawing/2014/main" val="3251565375"/>
                    </a:ext>
                  </a:extLst>
                </a:gridCol>
                <a:gridCol w="764341">
                  <a:extLst>
                    <a:ext uri="{9D8B030D-6E8A-4147-A177-3AD203B41FA5}">
                      <a16:colId xmlns:a16="http://schemas.microsoft.com/office/drawing/2014/main" val="1502877513"/>
                    </a:ext>
                  </a:extLst>
                </a:gridCol>
                <a:gridCol w="2523033">
                  <a:extLst>
                    <a:ext uri="{9D8B030D-6E8A-4147-A177-3AD203B41FA5}">
                      <a16:colId xmlns:a16="http://schemas.microsoft.com/office/drawing/2014/main" val="3161900184"/>
                    </a:ext>
                  </a:extLst>
                </a:gridCol>
                <a:gridCol w="2523033">
                  <a:extLst>
                    <a:ext uri="{9D8B030D-6E8A-4147-A177-3AD203B41FA5}">
                      <a16:colId xmlns:a16="http://schemas.microsoft.com/office/drawing/2014/main" val="632674382"/>
                    </a:ext>
                  </a:extLst>
                </a:gridCol>
                <a:gridCol w="2523033">
                  <a:extLst>
                    <a:ext uri="{9D8B030D-6E8A-4147-A177-3AD203B41FA5}">
                      <a16:colId xmlns:a16="http://schemas.microsoft.com/office/drawing/2014/main" val="741232396"/>
                    </a:ext>
                  </a:extLst>
                </a:gridCol>
                <a:gridCol w="2523033">
                  <a:extLst>
                    <a:ext uri="{9D8B030D-6E8A-4147-A177-3AD203B41FA5}">
                      <a16:colId xmlns:a16="http://schemas.microsoft.com/office/drawing/2014/main" val="1646868502"/>
                    </a:ext>
                  </a:extLst>
                </a:gridCol>
              </a:tblGrid>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r>
                        <a:rPr lang="en-US" sz="2400" b="1" dirty="0">
                          <a:effectLst/>
                          <a:latin typeface="Calibri" panose="020F0502020204030204" pitchFamily="34" charset="0"/>
                          <a:ea typeface="PMingLiU" panose="02020500000000000000" pitchFamily="18" charset="-120"/>
                          <a:cs typeface="Lucida Grande"/>
                        </a:rPr>
                        <a:t>I</a:t>
                      </a:r>
                      <a:r>
                        <a:rPr lang="en-US" sz="2400" dirty="0">
                          <a:effectLst/>
                          <a:latin typeface="Calibri" panose="020F0502020204030204" pitchFamily="34" charset="0"/>
                          <a:ea typeface="PMingLiU" panose="02020500000000000000" pitchFamily="18" charset="-120"/>
                          <a:cs typeface="Lucida Grande"/>
                        </a:rPr>
                        <a:t>: </a:t>
                      </a:r>
                      <a:r>
                        <a:rPr lang="en-US" sz="2400" dirty="0" err="1">
                          <a:effectLst/>
                          <a:latin typeface="Calibri" panose="020F0502020204030204" pitchFamily="34" charset="0"/>
                          <a:ea typeface="PMingLiU" panose="02020500000000000000" pitchFamily="18" charset="-120"/>
                          <a:cs typeface="Lucida Grande"/>
                        </a:rPr>
                        <a:t>тол</a:t>
                      </a:r>
                      <a:r>
                        <a:rPr lang="en-US" sz="2400" dirty="0">
                          <a:effectLst/>
                          <a:latin typeface="Calibri" panose="020F0502020204030204" pitchFamily="34" charset="0"/>
                          <a:ea typeface="PMingLiU" panose="02020500000000000000" pitchFamily="18" charset="-120"/>
                          <a:cs typeface="Lucida Grande"/>
                        </a:rPr>
                        <a:t>‑ ‘to come’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gridSpan="2">
                  <a:txBody>
                    <a:bodyPr/>
                    <a:lstStyle/>
                    <a:p>
                      <a:pPr algn="ctr"/>
                      <a:r>
                        <a:rPr lang="en-US" sz="2400" b="1">
                          <a:effectLst/>
                          <a:latin typeface="Calibri" panose="020F0502020204030204" pitchFamily="34" charset="0"/>
                          <a:ea typeface="PMingLiU" panose="02020500000000000000" pitchFamily="18" charset="-120"/>
                          <a:cs typeface="Lucida Grande"/>
                        </a:rPr>
                        <a:t>II</a:t>
                      </a:r>
                      <a:r>
                        <a:rPr lang="en-US" sz="2400">
                          <a:effectLst/>
                          <a:latin typeface="Calibri" panose="020F0502020204030204" pitchFamily="34" charset="0"/>
                          <a:ea typeface="PMingLiU" panose="02020500000000000000" pitchFamily="18" charset="-120"/>
                          <a:cs typeface="Lucida Grande"/>
                        </a:rPr>
                        <a:t>: вучо‑ ‘to wait’</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12700" cmpd="sng">
                      <a:noFill/>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val="3028740149"/>
                  </a:ext>
                </a:extLst>
              </a:tr>
              <a:tr h="0">
                <a:tc>
                  <a:txBody>
                    <a:bodyPr/>
                    <a:lstStyle/>
                    <a:p>
                      <a:pPr algn="just"/>
                      <a:r>
                        <a:rPr lang="en-US" sz="2400">
                          <a:effectLst/>
                          <a:latin typeface="Calibri" panose="020F0502020204030204" pitchFamily="34" charset="0"/>
                          <a:ea typeface="PMingLiU" panose="02020500000000000000" pitchFamily="18" charset="-120"/>
                          <a:cs typeface="Lucida Grande"/>
                        </a:rPr>
                        <a:t> </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dirty="0">
                          <a:effectLst/>
                          <a:latin typeface="Calibri" panose="020F0502020204030204" pitchFamily="34" charset="0"/>
                          <a:ea typeface="PMingLiU" panose="02020500000000000000" pitchFamily="18" charset="-120"/>
                          <a:cs typeface="Lucida Grande"/>
                        </a:rPr>
                        <a:t> </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2700" cmpd="sng">
                      <a:noFill/>
                    </a:lnL>
                    <a:lnR w="19050" cap="flat" cmpd="sng" algn="ctr">
                      <a:solidFill>
                        <a:schemeClr val="tx1"/>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Positive</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Positive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a:effectLst/>
                          <a:latin typeface="Calibri" panose="020F0502020204030204" pitchFamily="34" charset="0"/>
                          <a:ea typeface="PMingLiU" panose="02020500000000000000" pitchFamily="18" charset="-120"/>
                          <a:cs typeface="Lucida Grande"/>
                        </a:rPr>
                        <a:t>Negative</a:t>
                      </a:r>
                      <a:endParaRPr lang="en-GB" sz="240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957614"/>
                  </a:ext>
                </a:extLst>
              </a:tr>
              <a:tr h="0">
                <a:tc rowSpan="6">
                  <a:txBody>
                    <a:bodyPr/>
                    <a:lstStyle/>
                    <a:p>
                      <a:pPr marL="71755" marR="71755" algn="ctr">
                        <a:spcAft>
                          <a:spcPts val="0"/>
                        </a:spcAft>
                      </a:pPr>
                      <a:r>
                        <a:rPr lang="en-US" sz="2400" b="1" dirty="0">
                          <a:effectLst/>
                          <a:latin typeface="Calibri" panose="020F0502020204030204" pitchFamily="34" charset="0"/>
                          <a:ea typeface="PMingLiU" panose="02020500000000000000" pitchFamily="18" charset="-120"/>
                          <a:cs typeface="Lucida Grande"/>
                        </a:rPr>
                        <a:t>Simple Past II</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vert="vert270">
                    <a:lnL w="12700" cmpd="sng">
                      <a:noFill/>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толын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м</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 </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мыл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вучен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м</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н </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мыл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378552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толын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 </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тыл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вучен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н </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тыл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39990171"/>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3Sg</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 </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гыл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н</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н </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гыл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41756862"/>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1Pl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толынн</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 о(гы)н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вученн</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н о(гы)н</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9209837"/>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2Pl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толынд</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 о(гы)д</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вученд</a:t>
                      </a:r>
                      <a:r>
                        <a:rPr lang="en-US" sz="2400" b="1">
                          <a:effectLst/>
                          <a:latin typeface="Calibri" panose="020F0502020204030204" pitchFamily="34" charset="0"/>
                          <a:ea typeface="PMingLiU" panose="02020500000000000000" pitchFamily="18" charset="-120"/>
                          <a:cs typeface="Lucida Grande"/>
                        </a:rPr>
                        <a:t>а</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н о(гы)д</a:t>
                      </a:r>
                      <a:r>
                        <a:rPr lang="en-US" sz="2400" b="1">
                          <a:effectLst/>
                          <a:latin typeface="Calibri" panose="020F0502020204030204" pitchFamily="34" charset="0"/>
                          <a:ea typeface="PMingLiU" panose="02020500000000000000" pitchFamily="18" charset="-120"/>
                          <a:cs typeface="Lucida Grande"/>
                        </a:rPr>
                        <a:t>а</a:t>
                      </a:r>
                      <a:r>
                        <a:rPr lang="en-US" sz="2400">
                          <a:effectLst/>
                          <a:latin typeface="Calibri" panose="020F0502020204030204" pitchFamily="34" charset="0"/>
                          <a:ea typeface="PMingLiU" panose="02020500000000000000" pitchFamily="18" charset="-120"/>
                          <a:cs typeface="Lucida Grande"/>
                        </a:rPr>
                        <a:t>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96599503"/>
                  </a:ext>
                </a:extLst>
              </a:tr>
              <a:tr h="0">
                <a:tc vMerge="1">
                  <a:txBody>
                    <a:bodyPr/>
                    <a:lstStyle/>
                    <a:p>
                      <a:endParaRPr lang="en-GB"/>
                    </a:p>
                  </a:txBody>
                  <a:tcPr/>
                </a:tc>
                <a:tc>
                  <a:txBody>
                    <a:bodyPr/>
                    <a:lstStyle/>
                    <a:p>
                      <a:pPr algn="ctr"/>
                      <a:r>
                        <a:rPr lang="en-US" sz="2400" b="1" dirty="0">
                          <a:effectLst/>
                          <a:latin typeface="Calibri" panose="020F0502020204030204" pitchFamily="34" charset="0"/>
                          <a:ea typeface="PMingLiU" panose="02020500000000000000" pitchFamily="18" charset="-120"/>
                          <a:cs typeface="Lucida Grande"/>
                        </a:rPr>
                        <a:t>3Pl</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лыныт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т</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лын </a:t>
                      </a:r>
                      <a:r>
                        <a:rPr lang="en-US" sz="2400" b="1">
                          <a:effectLst/>
                          <a:latin typeface="Calibri" panose="020F0502020204030204" pitchFamily="34" charset="0"/>
                          <a:ea typeface="PMingLiU" panose="02020500000000000000" pitchFamily="18" charset="-120"/>
                          <a:cs typeface="Lucida Grande"/>
                        </a:rPr>
                        <a:t>о</a:t>
                      </a:r>
                      <a:r>
                        <a:rPr lang="en-US" sz="2400">
                          <a:effectLst/>
                          <a:latin typeface="Calibri" panose="020F0502020204030204" pitchFamily="34" charset="0"/>
                          <a:ea typeface="PMingLiU" panose="02020500000000000000" pitchFamily="18" charset="-120"/>
                          <a:cs typeface="Lucida Grande"/>
                        </a:rPr>
                        <a:t>гытыл</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a:effectLst/>
                          <a:latin typeface="Calibri" panose="020F0502020204030204" pitchFamily="34" charset="0"/>
                          <a:ea typeface="PMingLiU" panose="02020500000000000000" pitchFamily="18" charset="-120"/>
                          <a:cs typeface="Lucida Grande"/>
                        </a:rPr>
                        <a:t>вуч</a:t>
                      </a:r>
                      <a:r>
                        <a:rPr lang="en-US" sz="2400" b="1">
                          <a:effectLst/>
                          <a:latin typeface="Calibri" panose="020F0502020204030204" pitchFamily="34" charset="0"/>
                          <a:ea typeface="PMingLiU" panose="02020500000000000000" pitchFamily="18" charset="-120"/>
                          <a:cs typeface="Lucida Grande"/>
                        </a:rPr>
                        <a:t>е</a:t>
                      </a:r>
                      <a:r>
                        <a:rPr lang="en-US" sz="2400">
                          <a:effectLst/>
                          <a:latin typeface="Calibri" panose="020F0502020204030204" pitchFamily="34" charset="0"/>
                          <a:ea typeface="PMingLiU" panose="02020500000000000000" pitchFamily="18" charset="-120"/>
                          <a:cs typeface="Lucida Grande"/>
                        </a:rPr>
                        <a:t>ныт</a:t>
                      </a:r>
                      <a:endParaRPr lang="en-GB" sz="2400">
                        <a:effectLst/>
                        <a:latin typeface="Calibri" panose="020F0502020204030204" pitchFamily="34" charset="0"/>
                        <a:ea typeface="PMingLiU" panose="02020500000000000000" pitchFamily="18" charset="-120"/>
                        <a:cs typeface="Lucida Grande"/>
                      </a:endParaRPr>
                    </a:p>
                  </a:txBody>
                  <a:tcPr marL="68580" marR="68580" marT="0"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a:r>
                        <a:rPr lang="en-US" sz="2400" dirty="0" err="1">
                          <a:effectLst/>
                          <a:latin typeface="Calibri" panose="020F0502020204030204" pitchFamily="34" charset="0"/>
                          <a:ea typeface="PMingLiU" panose="02020500000000000000" pitchFamily="18" charset="-120"/>
                          <a:cs typeface="Lucida Grande"/>
                        </a:rPr>
                        <a:t>вуч</a:t>
                      </a:r>
                      <a:r>
                        <a:rPr lang="en-US" sz="2400" b="1" dirty="0" err="1">
                          <a:effectLst/>
                          <a:latin typeface="Calibri" panose="020F0502020204030204" pitchFamily="34" charset="0"/>
                          <a:ea typeface="PMingLiU" panose="02020500000000000000" pitchFamily="18" charset="-120"/>
                          <a:cs typeface="Lucida Grande"/>
                        </a:rPr>
                        <a:t>е</a:t>
                      </a:r>
                      <a:r>
                        <a:rPr lang="en-US" sz="2400" dirty="0" err="1">
                          <a:effectLst/>
                          <a:latin typeface="Calibri" panose="020F0502020204030204" pitchFamily="34" charset="0"/>
                          <a:ea typeface="PMingLiU" panose="02020500000000000000" pitchFamily="18" charset="-120"/>
                          <a:cs typeface="Lucida Grande"/>
                        </a:rPr>
                        <a:t>н</a:t>
                      </a:r>
                      <a:r>
                        <a:rPr lang="en-US" sz="2400" dirty="0">
                          <a:effectLst/>
                          <a:latin typeface="Calibri" panose="020F0502020204030204" pitchFamily="34" charset="0"/>
                          <a:ea typeface="PMingLiU" panose="02020500000000000000" pitchFamily="18" charset="-120"/>
                          <a:cs typeface="Lucida Grande"/>
                        </a:rPr>
                        <a:t> </a:t>
                      </a:r>
                      <a:r>
                        <a:rPr lang="en-US" sz="2400" b="1" dirty="0" err="1">
                          <a:effectLst/>
                          <a:latin typeface="Calibri" panose="020F0502020204030204" pitchFamily="34" charset="0"/>
                          <a:ea typeface="PMingLiU" panose="02020500000000000000" pitchFamily="18" charset="-120"/>
                          <a:cs typeface="Lucida Grande"/>
                        </a:rPr>
                        <a:t>о</a:t>
                      </a:r>
                      <a:r>
                        <a:rPr lang="en-US" sz="2400" dirty="0" err="1">
                          <a:effectLst/>
                          <a:latin typeface="Calibri" panose="020F0502020204030204" pitchFamily="34" charset="0"/>
                          <a:ea typeface="PMingLiU" panose="02020500000000000000" pitchFamily="18" charset="-120"/>
                          <a:cs typeface="Lucida Grande"/>
                        </a:rPr>
                        <a:t>гытыл</a:t>
                      </a:r>
                      <a:endParaRPr lang="en-GB" sz="2400" dirty="0">
                        <a:effectLst/>
                        <a:latin typeface="Calibri" panose="020F0502020204030204" pitchFamily="34" charset="0"/>
                        <a:ea typeface="PMingLiU" panose="02020500000000000000" pitchFamily="18" charset="-120"/>
                        <a:cs typeface="Lucida Grande"/>
                      </a:endParaRPr>
                    </a:p>
                  </a:txBody>
                  <a:tcPr marL="68580" marR="68580" marT="0" marB="0" anchor="ct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67301907"/>
                  </a:ext>
                </a:extLst>
              </a:tr>
            </a:tbl>
          </a:graphicData>
        </a:graphic>
      </p:graphicFrame>
    </p:spTree>
    <p:extLst>
      <p:ext uri="{BB962C8B-B14F-4D97-AF65-F5344CB8AC3E}">
        <p14:creationId xmlns:p14="http://schemas.microsoft.com/office/powerpoint/2010/main" val="4937223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2341</Words>
  <Application>Microsoft Office PowerPoint</Application>
  <PresentationFormat>Widescreen</PresentationFormat>
  <Paragraphs>903</Paragraphs>
  <Slides>30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Cambria Math</vt:lpstr>
      <vt:lpstr>Office Theme</vt:lpstr>
      <vt:lpstr>Chapter 30</vt:lpstr>
      <vt:lpstr>PowerPoint Presentation</vt:lpstr>
      <vt:lpstr>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Exercises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COPIUS Mari: 30</dc:title>
  <dc:creator>Jeremy Bradley</dc:creator>
  <cp:lastModifiedBy>Jeremy moss Bradley</cp:lastModifiedBy>
  <cp:revision>178</cp:revision>
  <dcterms:created xsi:type="dcterms:W3CDTF">2021-01-22T02:35:08Z</dcterms:created>
  <dcterms:modified xsi:type="dcterms:W3CDTF">2024-03-15T14:02:50Z</dcterms:modified>
</cp:coreProperties>
</file>