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83" r:id="rId2"/>
    <p:sldId id="761" r:id="rId3"/>
    <p:sldId id="596" r:id="rId4"/>
    <p:sldId id="722" r:id="rId5"/>
    <p:sldId id="854" r:id="rId6"/>
    <p:sldId id="857" r:id="rId7"/>
    <p:sldId id="855" r:id="rId8"/>
    <p:sldId id="856" r:id="rId9"/>
    <p:sldId id="763" r:id="rId10"/>
    <p:sldId id="859" r:id="rId11"/>
    <p:sldId id="864" r:id="rId12"/>
    <p:sldId id="860" r:id="rId13"/>
    <p:sldId id="861" r:id="rId14"/>
    <p:sldId id="862" r:id="rId15"/>
    <p:sldId id="863" r:id="rId16"/>
    <p:sldId id="808" r:id="rId17"/>
    <p:sldId id="865" r:id="rId18"/>
    <p:sldId id="809" r:id="rId19"/>
    <p:sldId id="874" r:id="rId20"/>
    <p:sldId id="875" r:id="rId21"/>
    <p:sldId id="866" r:id="rId22"/>
    <p:sldId id="643" r:id="rId23"/>
    <p:sldId id="644" r:id="rId24"/>
    <p:sldId id="867" r:id="rId25"/>
    <p:sldId id="868" r:id="rId26"/>
    <p:sldId id="869" r:id="rId27"/>
    <p:sldId id="870" r:id="rId28"/>
    <p:sldId id="871" r:id="rId29"/>
    <p:sldId id="872" r:id="rId30"/>
    <p:sldId id="873" r:id="rId31"/>
    <p:sldId id="653" r:id="rId32"/>
    <p:sldId id="848" r:id="rId33"/>
    <p:sldId id="655" r:id="rId34"/>
    <p:sldId id="65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3339" autoAdjust="0"/>
    <p:restoredTop sz="86359" autoAdjust="0"/>
  </p:normalViewPr>
  <p:slideViewPr>
    <p:cSldViewPr snapToGrid="0">
      <p:cViewPr varScale="1">
        <p:scale>
          <a:sx n="92" d="100"/>
          <a:sy n="92" d="100"/>
        </p:scale>
        <p:origin x="432" y="78"/>
      </p:cViewPr>
      <p:guideLst/>
    </p:cSldViewPr>
  </p:slideViewPr>
  <p:outlineViewPr>
    <p:cViewPr>
      <p:scale>
        <a:sx n="33" d="100"/>
        <a:sy n="33" d="100"/>
      </p:scale>
      <p:origin x="0" y="-33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8EDE8-B7C1-4AC9-A6B8-A55B24C60C3B}" type="datetimeFigureOut">
              <a:rPr lang="en-GB" smtClean="0"/>
              <a:t>15/03/2024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E34814-77ED-4FE4-9C9F-070978F46C19}" type="slidenum">
              <a:rPr lang="en-GB" smtClean="0"/>
              <a:t>‹#›</a:t>
            </a:fld>
            <a:endParaRPr lang="en-GB"/>
          </a:p>
        </p:txBody>
      </p:sp>
    </p:spTree>
    <p:extLst>
      <p:ext uri="{BB962C8B-B14F-4D97-AF65-F5344CB8AC3E}">
        <p14:creationId xmlns:p14="http://schemas.microsoft.com/office/powerpoint/2010/main" val="426708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1</a:t>
            </a:fld>
            <a:endParaRPr lang="en-GB" dirty="0"/>
          </a:p>
        </p:txBody>
      </p:sp>
    </p:spTree>
    <p:extLst>
      <p:ext uri="{BB962C8B-B14F-4D97-AF65-F5344CB8AC3E}">
        <p14:creationId xmlns:p14="http://schemas.microsoft.com/office/powerpoint/2010/main" val="242525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2</a:t>
            </a:fld>
            <a:endParaRPr lang="en-GB" dirty="0"/>
          </a:p>
        </p:txBody>
      </p:sp>
    </p:spTree>
    <p:extLst>
      <p:ext uri="{BB962C8B-B14F-4D97-AF65-F5344CB8AC3E}">
        <p14:creationId xmlns:p14="http://schemas.microsoft.com/office/powerpoint/2010/main" val="314488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32</a:t>
            </a:fld>
            <a:endParaRPr lang="en-GB"/>
          </a:p>
        </p:txBody>
      </p:sp>
    </p:spTree>
    <p:extLst>
      <p:ext uri="{BB962C8B-B14F-4D97-AF65-F5344CB8AC3E}">
        <p14:creationId xmlns:p14="http://schemas.microsoft.com/office/powerpoint/2010/main" val="2684530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E34814-77ED-4FE4-9C9F-070978F46C19}" type="slidenum">
              <a:rPr lang="en-GB" smtClean="0"/>
              <a:t>34</a:t>
            </a:fld>
            <a:endParaRPr lang="en-GB"/>
          </a:p>
        </p:txBody>
      </p:sp>
    </p:spTree>
    <p:extLst>
      <p:ext uri="{BB962C8B-B14F-4D97-AF65-F5344CB8AC3E}">
        <p14:creationId xmlns:p14="http://schemas.microsoft.com/office/powerpoint/2010/main" val="4208877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839E0-3DC7-4DED-848C-4FFB2764C1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C1F7B-6063-44AF-90A0-EE51A6787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9177C0-B798-4B1D-8F31-01FA5C6E7E0A}"/>
              </a:ext>
            </a:extLst>
          </p:cNvPr>
          <p:cNvSpPr>
            <a:spLocks noGrp="1"/>
          </p:cNvSpPr>
          <p:nvPr>
            <p:ph type="dt" sz="half" idx="10"/>
          </p:nvPr>
        </p:nvSpPr>
        <p:spPr/>
        <p:txBody>
          <a:bodyPr/>
          <a:lstStyle/>
          <a:p>
            <a:fld id="{C67A4904-4DE6-4FEB-BD20-DF059031E524}" type="datetime1">
              <a:rPr lang="en-GB" smtClean="0"/>
              <a:t>15/03/2024</a:t>
            </a:fld>
            <a:endParaRPr lang="en-GB"/>
          </a:p>
        </p:txBody>
      </p:sp>
      <p:sp>
        <p:nvSpPr>
          <p:cNvPr id="5" name="Footer Placeholder 4">
            <a:extLst>
              <a:ext uri="{FF2B5EF4-FFF2-40B4-BE49-F238E27FC236}">
                <a16:creationId xmlns:a16="http://schemas.microsoft.com/office/drawing/2014/main" id="{7DA24F89-3908-4F8B-A5B0-024423CABDA3}"/>
              </a:ext>
            </a:extLst>
          </p:cNvPr>
          <p:cNvSpPr>
            <a:spLocks noGrp="1"/>
          </p:cNvSpPr>
          <p:nvPr>
            <p:ph type="ftr" sz="quarter" idx="11"/>
          </p:nvPr>
        </p:nvSpPr>
        <p:spPr/>
        <p:txBody>
          <a:bodyPr/>
          <a:lstStyle/>
          <a:p>
            <a:r>
              <a:rPr lang="en-US"/>
              <a:t>COPIUS – Introduction to Mari – Chapter 16</a:t>
            </a:r>
            <a:endParaRPr lang="en-GB"/>
          </a:p>
        </p:txBody>
      </p:sp>
      <p:sp>
        <p:nvSpPr>
          <p:cNvPr id="6" name="Slide Number Placeholder 5">
            <a:extLst>
              <a:ext uri="{FF2B5EF4-FFF2-40B4-BE49-F238E27FC236}">
                <a16:creationId xmlns:a16="http://schemas.microsoft.com/office/drawing/2014/main" id="{94A138A7-E7CB-40A4-931A-D0B56A72D5F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17248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67AFA-183D-4C26-A822-E1AA100D3AC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473D49-6D2B-4474-804D-8839A4275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AD903A-4E80-499A-8FDE-497C0C911709}"/>
              </a:ext>
            </a:extLst>
          </p:cNvPr>
          <p:cNvSpPr>
            <a:spLocks noGrp="1"/>
          </p:cNvSpPr>
          <p:nvPr>
            <p:ph type="dt" sz="half" idx="10"/>
          </p:nvPr>
        </p:nvSpPr>
        <p:spPr/>
        <p:txBody>
          <a:bodyPr/>
          <a:lstStyle/>
          <a:p>
            <a:fld id="{3D9E62D0-60C1-4216-92B0-DFD1BEC40678}" type="datetime1">
              <a:rPr lang="en-GB" smtClean="0"/>
              <a:t>15/03/2024</a:t>
            </a:fld>
            <a:endParaRPr lang="en-GB"/>
          </a:p>
        </p:txBody>
      </p:sp>
      <p:sp>
        <p:nvSpPr>
          <p:cNvPr id="5" name="Footer Placeholder 4">
            <a:extLst>
              <a:ext uri="{FF2B5EF4-FFF2-40B4-BE49-F238E27FC236}">
                <a16:creationId xmlns:a16="http://schemas.microsoft.com/office/drawing/2014/main" id="{5DFD494B-DC6E-4693-897A-CF1B2084E1AD}"/>
              </a:ext>
            </a:extLst>
          </p:cNvPr>
          <p:cNvSpPr>
            <a:spLocks noGrp="1"/>
          </p:cNvSpPr>
          <p:nvPr>
            <p:ph type="ftr" sz="quarter" idx="11"/>
          </p:nvPr>
        </p:nvSpPr>
        <p:spPr/>
        <p:txBody>
          <a:bodyPr/>
          <a:lstStyle/>
          <a:p>
            <a:r>
              <a:rPr lang="en-US"/>
              <a:t>COPIUS – Introduction to Mari – Chapter 16</a:t>
            </a:r>
            <a:endParaRPr lang="en-GB"/>
          </a:p>
        </p:txBody>
      </p:sp>
      <p:sp>
        <p:nvSpPr>
          <p:cNvPr id="6" name="Slide Number Placeholder 5">
            <a:extLst>
              <a:ext uri="{FF2B5EF4-FFF2-40B4-BE49-F238E27FC236}">
                <a16:creationId xmlns:a16="http://schemas.microsoft.com/office/drawing/2014/main" id="{C0F33831-2DD8-48F7-8DFC-98A3549B015F}"/>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070654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8FB30-6374-42D0-9C36-EEE40E54E4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C380C-0851-4ABC-9B39-810BB972C5B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788D8-43D1-4962-A994-FD24A2F5862B}"/>
              </a:ext>
            </a:extLst>
          </p:cNvPr>
          <p:cNvSpPr>
            <a:spLocks noGrp="1"/>
          </p:cNvSpPr>
          <p:nvPr>
            <p:ph type="dt" sz="half" idx="10"/>
          </p:nvPr>
        </p:nvSpPr>
        <p:spPr/>
        <p:txBody>
          <a:bodyPr/>
          <a:lstStyle/>
          <a:p>
            <a:fld id="{154ECF57-77B3-4431-B355-864F58B698DB}" type="datetime1">
              <a:rPr lang="en-GB" smtClean="0"/>
              <a:t>15/03/2024</a:t>
            </a:fld>
            <a:endParaRPr lang="en-GB"/>
          </a:p>
        </p:txBody>
      </p:sp>
      <p:sp>
        <p:nvSpPr>
          <p:cNvPr id="5" name="Footer Placeholder 4">
            <a:extLst>
              <a:ext uri="{FF2B5EF4-FFF2-40B4-BE49-F238E27FC236}">
                <a16:creationId xmlns:a16="http://schemas.microsoft.com/office/drawing/2014/main" id="{EBF53536-2185-4C41-91BB-B2996535DEC0}"/>
              </a:ext>
            </a:extLst>
          </p:cNvPr>
          <p:cNvSpPr>
            <a:spLocks noGrp="1"/>
          </p:cNvSpPr>
          <p:nvPr>
            <p:ph type="ftr" sz="quarter" idx="11"/>
          </p:nvPr>
        </p:nvSpPr>
        <p:spPr/>
        <p:txBody>
          <a:bodyPr/>
          <a:lstStyle/>
          <a:p>
            <a:r>
              <a:rPr lang="en-US"/>
              <a:t>COPIUS – Introduction to Mari – Chapter 16</a:t>
            </a:r>
            <a:endParaRPr lang="en-GB"/>
          </a:p>
        </p:txBody>
      </p:sp>
      <p:sp>
        <p:nvSpPr>
          <p:cNvPr id="6" name="Slide Number Placeholder 5">
            <a:extLst>
              <a:ext uri="{FF2B5EF4-FFF2-40B4-BE49-F238E27FC236}">
                <a16:creationId xmlns:a16="http://schemas.microsoft.com/office/drawing/2014/main" id="{229718F9-8DB9-48F0-851F-C00E6C86B7C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6198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9250-13FF-416F-B2CA-CFB1196148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343A50-63C7-4803-B468-8FB2ADCF89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9B9562-A478-4AC7-BBB9-8D0A989C51FC}"/>
              </a:ext>
            </a:extLst>
          </p:cNvPr>
          <p:cNvSpPr>
            <a:spLocks noGrp="1"/>
          </p:cNvSpPr>
          <p:nvPr>
            <p:ph type="dt" sz="half" idx="10"/>
          </p:nvPr>
        </p:nvSpPr>
        <p:spPr/>
        <p:txBody>
          <a:bodyPr/>
          <a:lstStyle/>
          <a:p>
            <a:fld id="{C719F22D-E50D-476C-91F7-E4A9C0F8612C}" type="datetime1">
              <a:rPr lang="en-GB" smtClean="0"/>
              <a:t>15/03/2024</a:t>
            </a:fld>
            <a:endParaRPr lang="en-GB"/>
          </a:p>
        </p:txBody>
      </p:sp>
      <p:sp>
        <p:nvSpPr>
          <p:cNvPr id="5" name="Footer Placeholder 4">
            <a:extLst>
              <a:ext uri="{FF2B5EF4-FFF2-40B4-BE49-F238E27FC236}">
                <a16:creationId xmlns:a16="http://schemas.microsoft.com/office/drawing/2014/main" id="{E53BA15C-20DE-4765-A89E-5AD9A88A7A3A}"/>
              </a:ext>
            </a:extLst>
          </p:cNvPr>
          <p:cNvSpPr>
            <a:spLocks noGrp="1"/>
          </p:cNvSpPr>
          <p:nvPr>
            <p:ph type="ftr" sz="quarter" idx="11"/>
          </p:nvPr>
        </p:nvSpPr>
        <p:spPr/>
        <p:txBody>
          <a:bodyPr/>
          <a:lstStyle/>
          <a:p>
            <a:r>
              <a:rPr lang="en-US"/>
              <a:t>COPIUS – Introduction to Mari – Chapter 16</a:t>
            </a:r>
            <a:endParaRPr lang="en-GB"/>
          </a:p>
        </p:txBody>
      </p:sp>
      <p:sp>
        <p:nvSpPr>
          <p:cNvPr id="6" name="Slide Number Placeholder 5">
            <a:extLst>
              <a:ext uri="{FF2B5EF4-FFF2-40B4-BE49-F238E27FC236}">
                <a16:creationId xmlns:a16="http://schemas.microsoft.com/office/drawing/2014/main" id="{35677661-7429-45CA-B498-47AF2620FE7B}"/>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806044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130D-214C-43C6-B9C6-EDC0BD70B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A917A1-E646-4B55-B01E-1088BFEFC9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9ABA3F-944C-4CCF-959F-32DCBD6FD54D}"/>
              </a:ext>
            </a:extLst>
          </p:cNvPr>
          <p:cNvSpPr>
            <a:spLocks noGrp="1"/>
          </p:cNvSpPr>
          <p:nvPr>
            <p:ph type="dt" sz="half" idx="10"/>
          </p:nvPr>
        </p:nvSpPr>
        <p:spPr/>
        <p:txBody>
          <a:bodyPr/>
          <a:lstStyle/>
          <a:p>
            <a:fld id="{1C6B0118-8D60-432E-A862-F49AC16EF9ED}" type="datetime1">
              <a:rPr lang="en-GB" smtClean="0"/>
              <a:t>15/03/2024</a:t>
            </a:fld>
            <a:endParaRPr lang="en-GB"/>
          </a:p>
        </p:txBody>
      </p:sp>
      <p:sp>
        <p:nvSpPr>
          <p:cNvPr id="5" name="Footer Placeholder 4">
            <a:extLst>
              <a:ext uri="{FF2B5EF4-FFF2-40B4-BE49-F238E27FC236}">
                <a16:creationId xmlns:a16="http://schemas.microsoft.com/office/drawing/2014/main" id="{DCF12422-8C3E-4231-8801-41B8DF755A19}"/>
              </a:ext>
            </a:extLst>
          </p:cNvPr>
          <p:cNvSpPr>
            <a:spLocks noGrp="1"/>
          </p:cNvSpPr>
          <p:nvPr>
            <p:ph type="ftr" sz="quarter" idx="11"/>
          </p:nvPr>
        </p:nvSpPr>
        <p:spPr/>
        <p:txBody>
          <a:bodyPr/>
          <a:lstStyle/>
          <a:p>
            <a:r>
              <a:rPr lang="en-US"/>
              <a:t>COPIUS – Introduction to Mari – Chapter 16</a:t>
            </a:r>
            <a:endParaRPr lang="en-GB"/>
          </a:p>
        </p:txBody>
      </p:sp>
      <p:sp>
        <p:nvSpPr>
          <p:cNvPr id="6" name="Slide Number Placeholder 5">
            <a:extLst>
              <a:ext uri="{FF2B5EF4-FFF2-40B4-BE49-F238E27FC236}">
                <a16:creationId xmlns:a16="http://schemas.microsoft.com/office/drawing/2014/main" id="{704442FB-6F2B-4C8D-812E-B40CE766DB55}"/>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21826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B946E-1E63-4590-AE35-F1AFD9CEA1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7FB923-02AE-4F5C-A287-E435DFC8A8C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370034-292F-4004-A07F-116FA9E576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E3F44D-2C60-4C15-8E1A-5F7DC3CAED6F}"/>
              </a:ext>
            </a:extLst>
          </p:cNvPr>
          <p:cNvSpPr>
            <a:spLocks noGrp="1"/>
          </p:cNvSpPr>
          <p:nvPr>
            <p:ph type="dt" sz="half" idx="10"/>
          </p:nvPr>
        </p:nvSpPr>
        <p:spPr/>
        <p:txBody>
          <a:bodyPr/>
          <a:lstStyle/>
          <a:p>
            <a:fld id="{E36B9EAA-F26C-40C2-A88E-D3F2ACB1D2AC}" type="datetime1">
              <a:rPr lang="en-GB" smtClean="0"/>
              <a:t>15/03/2024</a:t>
            </a:fld>
            <a:endParaRPr lang="en-GB"/>
          </a:p>
        </p:txBody>
      </p:sp>
      <p:sp>
        <p:nvSpPr>
          <p:cNvPr id="6" name="Footer Placeholder 5">
            <a:extLst>
              <a:ext uri="{FF2B5EF4-FFF2-40B4-BE49-F238E27FC236}">
                <a16:creationId xmlns:a16="http://schemas.microsoft.com/office/drawing/2014/main" id="{E1936E03-E9F9-4D60-92D3-97EE92472036}"/>
              </a:ext>
            </a:extLst>
          </p:cNvPr>
          <p:cNvSpPr>
            <a:spLocks noGrp="1"/>
          </p:cNvSpPr>
          <p:nvPr>
            <p:ph type="ftr" sz="quarter" idx="11"/>
          </p:nvPr>
        </p:nvSpPr>
        <p:spPr/>
        <p:txBody>
          <a:bodyPr/>
          <a:lstStyle/>
          <a:p>
            <a:r>
              <a:rPr lang="en-US"/>
              <a:t>COPIUS – Introduction to Mari – Chapter 16</a:t>
            </a:r>
            <a:endParaRPr lang="en-GB"/>
          </a:p>
        </p:txBody>
      </p:sp>
      <p:sp>
        <p:nvSpPr>
          <p:cNvPr id="7" name="Slide Number Placeholder 6">
            <a:extLst>
              <a:ext uri="{FF2B5EF4-FFF2-40B4-BE49-F238E27FC236}">
                <a16:creationId xmlns:a16="http://schemas.microsoft.com/office/drawing/2014/main" id="{811C9922-BD91-46F9-B7AD-7D1B022D8020}"/>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1949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8392-569D-45E8-833B-D169BCD9FFF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B84A8A-04A6-4DC8-99A1-A72718CE4F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6253FF3-34B6-4D15-B249-C6DCFE84BF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CF483E-5DC9-4CD5-B16E-6F918A7649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69130E-620F-41B4-B8E8-BC51748F9D1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30387-B2E5-47C4-9D92-45019A8C3F37}"/>
              </a:ext>
            </a:extLst>
          </p:cNvPr>
          <p:cNvSpPr>
            <a:spLocks noGrp="1"/>
          </p:cNvSpPr>
          <p:nvPr>
            <p:ph type="dt" sz="half" idx="10"/>
          </p:nvPr>
        </p:nvSpPr>
        <p:spPr/>
        <p:txBody>
          <a:bodyPr/>
          <a:lstStyle/>
          <a:p>
            <a:fld id="{28CEFEE3-77C4-4329-AA13-2BA0A8037307}" type="datetime1">
              <a:rPr lang="en-GB" smtClean="0"/>
              <a:t>15/03/2024</a:t>
            </a:fld>
            <a:endParaRPr lang="en-GB"/>
          </a:p>
        </p:txBody>
      </p:sp>
      <p:sp>
        <p:nvSpPr>
          <p:cNvPr id="8" name="Footer Placeholder 7">
            <a:extLst>
              <a:ext uri="{FF2B5EF4-FFF2-40B4-BE49-F238E27FC236}">
                <a16:creationId xmlns:a16="http://schemas.microsoft.com/office/drawing/2014/main" id="{CD3992ED-62E2-45C7-AB6D-68786D2D92E4}"/>
              </a:ext>
            </a:extLst>
          </p:cNvPr>
          <p:cNvSpPr>
            <a:spLocks noGrp="1"/>
          </p:cNvSpPr>
          <p:nvPr>
            <p:ph type="ftr" sz="quarter" idx="11"/>
          </p:nvPr>
        </p:nvSpPr>
        <p:spPr/>
        <p:txBody>
          <a:bodyPr/>
          <a:lstStyle/>
          <a:p>
            <a:r>
              <a:rPr lang="en-US"/>
              <a:t>COPIUS – Introduction to Mari – Chapter 16</a:t>
            </a:r>
            <a:endParaRPr lang="en-GB"/>
          </a:p>
        </p:txBody>
      </p:sp>
      <p:sp>
        <p:nvSpPr>
          <p:cNvPr id="9" name="Slide Number Placeholder 8">
            <a:extLst>
              <a:ext uri="{FF2B5EF4-FFF2-40B4-BE49-F238E27FC236}">
                <a16:creationId xmlns:a16="http://schemas.microsoft.com/office/drawing/2014/main" id="{09C60CBB-0890-41FE-8E11-AD4B96FF510A}"/>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267569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B01F1-86AD-4C76-89C3-C63C8A61C6F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8D4856-87D3-4AE9-A721-5DB6B9A77031}"/>
              </a:ext>
            </a:extLst>
          </p:cNvPr>
          <p:cNvSpPr>
            <a:spLocks noGrp="1"/>
          </p:cNvSpPr>
          <p:nvPr>
            <p:ph type="dt" sz="half" idx="10"/>
          </p:nvPr>
        </p:nvSpPr>
        <p:spPr/>
        <p:txBody>
          <a:bodyPr/>
          <a:lstStyle/>
          <a:p>
            <a:fld id="{3DFDAF67-85DC-4780-A456-085DA0622866}" type="datetime1">
              <a:rPr lang="en-GB" smtClean="0"/>
              <a:t>15/03/2024</a:t>
            </a:fld>
            <a:endParaRPr lang="en-GB"/>
          </a:p>
        </p:txBody>
      </p:sp>
      <p:sp>
        <p:nvSpPr>
          <p:cNvPr id="4" name="Footer Placeholder 3">
            <a:extLst>
              <a:ext uri="{FF2B5EF4-FFF2-40B4-BE49-F238E27FC236}">
                <a16:creationId xmlns:a16="http://schemas.microsoft.com/office/drawing/2014/main" id="{904B2289-090E-43D9-B3A8-73AE88684400}"/>
              </a:ext>
            </a:extLst>
          </p:cNvPr>
          <p:cNvSpPr>
            <a:spLocks noGrp="1"/>
          </p:cNvSpPr>
          <p:nvPr>
            <p:ph type="ftr" sz="quarter" idx="11"/>
          </p:nvPr>
        </p:nvSpPr>
        <p:spPr/>
        <p:txBody>
          <a:bodyPr/>
          <a:lstStyle/>
          <a:p>
            <a:r>
              <a:rPr lang="en-US"/>
              <a:t>COPIUS – Introduction to Mari – Chapter 16</a:t>
            </a:r>
            <a:endParaRPr lang="en-GB"/>
          </a:p>
        </p:txBody>
      </p:sp>
      <p:sp>
        <p:nvSpPr>
          <p:cNvPr id="5" name="Slide Number Placeholder 4">
            <a:extLst>
              <a:ext uri="{FF2B5EF4-FFF2-40B4-BE49-F238E27FC236}">
                <a16:creationId xmlns:a16="http://schemas.microsoft.com/office/drawing/2014/main" id="{A4B35E27-7AB3-4F30-94A8-18AFF6F3F2B1}"/>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1748114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5D009C-D9D1-4437-806D-41E3FED9A9FC}"/>
              </a:ext>
            </a:extLst>
          </p:cNvPr>
          <p:cNvSpPr>
            <a:spLocks noGrp="1"/>
          </p:cNvSpPr>
          <p:nvPr>
            <p:ph type="dt" sz="half" idx="10"/>
          </p:nvPr>
        </p:nvSpPr>
        <p:spPr/>
        <p:txBody>
          <a:bodyPr/>
          <a:lstStyle/>
          <a:p>
            <a:fld id="{CBF99621-D990-4271-8A04-051F8BA1128A}" type="datetime1">
              <a:rPr lang="en-GB" smtClean="0"/>
              <a:t>15/03/2024</a:t>
            </a:fld>
            <a:endParaRPr lang="en-GB"/>
          </a:p>
        </p:txBody>
      </p:sp>
      <p:sp>
        <p:nvSpPr>
          <p:cNvPr id="3" name="Footer Placeholder 2">
            <a:extLst>
              <a:ext uri="{FF2B5EF4-FFF2-40B4-BE49-F238E27FC236}">
                <a16:creationId xmlns:a16="http://schemas.microsoft.com/office/drawing/2014/main" id="{2C31DE19-FA50-4548-989C-F94C327821B1}"/>
              </a:ext>
            </a:extLst>
          </p:cNvPr>
          <p:cNvSpPr>
            <a:spLocks noGrp="1"/>
          </p:cNvSpPr>
          <p:nvPr>
            <p:ph type="ftr" sz="quarter" idx="11"/>
          </p:nvPr>
        </p:nvSpPr>
        <p:spPr/>
        <p:txBody>
          <a:bodyPr/>
          <a:lstStyle/>
          <a:p>
            <a:r>
              <a:rPr lang="en-US"/>
              <a:t>COPIUS – Introduction to Mari – Chapter 16</a:t>
            </a:r>
            <a:endParaRPr lang="en-GB"/>
          </a:p>
        </p:txBody>
      </p:sp>
      <p:sp>
        <p:nvSpPr>
          <p:cNvPr id="4" name="Slide Number Placeholder 3">
            <a:extLst>
              <a:ext uri="{FF2B5EF4-FFF2-40B4-BE49-F238E27FC236}">
                <a16:creationId xmlns:a16="http://schemas.microsoft.com/office/drawing/2014/main" id="{02618F09-F01D-4E86-A94C-DAA3D722A252}"/>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25773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917DC-85D9-4A14-8713-9B72C8C982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0C8A2-9FBC-4A89-A782-CBFC432EDB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3999C9-56C7-41C4-B7AF-EAFA5CADBB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78944D-2EEE-4109-AF0E-7E57EC796526}"/>
              </a:ext>
            </a:extLst>
          </p:cNvPr>
          <p:cNvSpPr>
            <a:spLocks noGrp="1"/>
          </p:cNvSpPr>
          <p:nvPr>
            <p:ph type="dt" sz="half" idx="10"/>
          </p:nvPr>
        </p:nvSpPr>
        <p:spPr/>
        <p:txBody>
          <a:bodyPr/>
          <a:lstStyle/>
          <a:p>
            <a:fld id="{7C2EB25B-9C14-4899-9CE3-223736E54D17}" type="datetime1">
              <a:rPr lang="en-GB" smtClean="0"/>
              <a:t>15/03/2024</a:t>
            </a:fld>
            <a:endParaRPr lang="en-GB"/>
          </a:p>
        </p:txBody>
      </p:sp>
      <p:sp>
        <p:nvSpPr>
          <p:cNvPr id="6" name="Footer Placeholder 5">
            <a:extLst>
              <a:ext uri="{FF2B5EF4-FFF2-40B4-BE49-F238E27FC236}">
                <a16:creationId xmlns:a16="http://schemas.microsoft.com/office/drawing/2014/main" id="{1E77FFED-CC37-411E-A1B5-18B70B4E952D}"/>
              </a:ext>
            </a:extLst>
          </p:cNvPr>
          <p:cNvSpPr>
            <a:spLocks noGrp="1"/>
          </p:cNvSpPr>
          <p:nvPr>
            <p:ph type="ftr" sz="quarter" idx="11"/>
          </p:nvPr>
        </p:nvSpPr>
        <p:spPr/>
        <p:txBody>
          <a:bodyPr/>
          <a:lstStyle/>
          <a:p>
            <a:r>
              <a:rPr lang="en-US"/>
              <a:t>COPIUS – Introduction to Mari – Chapter 16</a:t>
            </a:r>
            <a:endParaRPr lang="en-GB"/>
          </a:p>
        </p:txBody>
      </p:sp>
      <p:sp>
        <p:nvSpPr>
          <p:cNvPr id="7" name="Slide Number Placeholder 6">
            <a:extLst>
              <a:ext uri="{FF2B5EF4-FFF2-40B4-BE49-F238E27FC236}">
                <a16:creationId xmlns:a16="http://schemas.microsoft.com/office/drawing/2014/main" id="{A838A3BB-965A-46FF-A329-1D2B0B4FEE59}"/>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368907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FD94-ACB7-4A49-9603-8BD0CCA068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E4C62A-EA8F-4123-9DE4-E9A03B9E1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F401E9-0707-4604-8B12-4CE7EBD2C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F6254B-DB25-43C2-B5A5-EC1F9D033E10}"/>
              </a:ext>
            </a:extLst>
          </p:cNvPr>
          <p:cNvSpPr>
            <a:spLocks noGrp="1"/>
          </p:cNvSpPr>
          <p:nvPr>
            <p:ph type="dt" sz="half" idx="10"/>
          </p:nvPr>
        </p:nvSpPr>
        <p:spPr/>
        <p:txBody>
          <a:bodyPr/>
          <a:lstStyle/>
          <a:p>
            <a:fld id="{0B9A06D0-131F-4CFF-A3BC-AEFADE67B462}" type="datetime1">
              <a:rPr lang="en-GB" smtClean="0"/>
              <a:t>15/03/2024</a:t>
            </a:fld>
            <a:endParaRPr lang="en-GB"/>
          </a:p>
        </p:txBody>
      </p:sp>
      <p:sp>
        <p:nvSpPr>
          <p:cNvPr id="6" name="Footer Placeholder 5">
            <a:extLst>
              <a:ext uri="{FF2B5EF4-FFF2-40B4-BE49-F238E27FC236}">
                <a16:creationId xmlns:a16="http://schemas.microsoft.com/office/drawing/2014/main" id="{3A787193-11ED-4A8D-AF7E-28FC8495E9F0}"/>
              </a:ext>
            </a:extLst>
          </p:cNvPr>
          <p:cNvSpPr>
            <a:spLocks noGrp="1"/>
          </p:cNvSpPr>
          <p:nvPr>
            <p:ph type="ftr" sz="quarter" idx="11"/>
          </p:nvPr>
        </p:nvSpPr>
        <p:spPr/>
        <p:txBody>
          <a:bodyPr/>
          <a:lstStyle/>
          <a:p>
            <a:r>
              <a:rPr lang="en-US"/>
              <a:t>COPIUS – Introduction to Mari – Chapter 16</a:t>
            </a:r>
            <a:endParaRPr lang="en-GB"/>
          </a:p>
        </p:txBody>
      </p:sp>
      <p:sp>
        <p:nvSpPr>
          <p:cNvPr id="7" name="Slide Number Placeholder 6">
            <a:extLst>
              <a:ext uri="{FF2B5EF4-FFF2-40B4-BE49-F238E27FC236}">
                <a16:creationId xmlns:a16="http://schemas.microsoft.com/office/drawing/2014/main" id="{6E0E1AC3-3587-4FB1-96FB-61B1B2C9A5D3}"/>
              </a:ext>
            </a:extLst>
          </p:cNvPr>
          <p:cNvSpPr>
            <a:spLocks noGrp="1"/>
          </p:cNvSpPr>
          <p:nvPr>
            <p:ph type="sldNum" sz="quarter" idx="12"/>
          </p:nvPr>
        </p:nvSpPr>
        <p:spPr/>
        <p:txBody>
          <a:bodyPr/>
          <a:lstStyle/>
          <a:p>
            <a:fld id="{055DE2CD-379D-4002-80ED-F7724F598CF3}" type="slidenum">
              <a:rPr lang="en-GB" smtClean="0"/>
              <a:t>‹#›</a:t>
            </a:fld>
            <a:endParaRPr lang="en-GB"/>
          </a:p>
        </p:txBody>
      </p:sp>
    </p:spTree>
    <p:extLst>
      <p:ext uri="{BB962C8B-B14F-4D97-AF65-F5344CB8AC3E}">
        <p14:creationId xmlns:p14="http://schemas.microsoft.com/office/powerpoint/2010/main" val="418181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5E0FB7-33D4-4897-9336-E5283AE7D0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155A76-1521-40A0-8514-D2B9C43DA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01D2B2-764A-4887-BA21-8AFF87E46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78F1F-C468-4CCD-930C-9904CD72766E}" type="datetime1">
              <a:rPr lang="en-GB" smtClean="0"/>
              <a:t>15/03/2024</a:t>
            </a:fld>
            <a:endParaRPr lang="en-GB"/>
          </a:p>
        </p:txBody>
      </p:sp>
      <p:sp>
        <p:nvSpPr>
          <p:cNvPr id="5" name="Footer Placeholder 4">
            <a:extLst>
              <a:ext uri="{FF2B5EF4-FFF2-40B4-BE49-F238E27FC236}">
                <a16:creationId xmlns:a16="http://schemas.microsoft.com/office/drawing/2014/main" id="{52F4DFD8-A7BC-40B6-A90A-E037CE5FD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COPIUS – Introduction to Mari – Chapter 16</a:t>
            </a:r>
            <a:endParaRPr lang="en-GB"/>
          </a:p>
        </p:txBody>
      </p:sp>
      <p:sp>
        <p:nvSpPr>
          <p:cNvPr id="6" name="Slide Number Placeholder 5">
            <a:extLst>
              <a:ext uri="{FF2B5EF4-FFF2-40B4-BE49-F238E27FC236}">
                <a16:creationId xmlns:a16="http://schemas.microsoft.com/office/drawing/2014/main" id="{DE02E153-8E61-4996-AE9F-CC2AB7158E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DE2CD-379D-4002-80ED-F7724F598CF3}" type="slidenum">
              <a:rPr lang="en-GB" smtClean="0"/>
              <a:t>‹#›</a:t>
            </a:fld>
            <a:endParaRPr lang="en-GB"/>
          </a:p>
        </p:txBody>
      </p:sp>
    </p:spTree>
    <p:extLst>
      <p:ext uri="{BB962C8B-B14F-4D97-AF65-F5344CB8AC3E}">
        <p14:creationId xmlns:p14="http://schemas.microsoft.com/office/powerpoint/2010/main" val="17823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pi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hyperlink" Target="mailto:jeremy.moss.bradley@univie.ac.at"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D6642-CB5A-472C-894F-0C023C9AA119}"/>
              </a:ext>
            </a:extLst>
          </p:cNvPr>
          <p:cNvSpPr>
            <a:spLocks noGrp="1"/>
          </p:cNvSpPr>
          <p:nvPr>
            <p:ph type="ctrTitle"/>
          </p:nvPr>
        </p:nvSpPr>
        <p:spPr>
          <a:xfrm>
            <a:off x="1524000" y="1122364"/>
            <a:ext cx="9144000" cy="1570037"/>
          </a:xfrm>
        </p:spPr>
        <p:txBody>
          <a:bodyPr>
            <a:normAutofit/>
          </a:bodyPr>
          <a:lstStyle/>
          <a:p>
            <a:r>
              <a:rPr lang="en-GB" sz="6600"/>
              <a:t>Chapter 16</a:t>
            </a:r>
            <a:endParaRPr lang="en-IE" dirty="0"/>
          </a:p>
        </p:txBody>
      </p:sp>
      <p:sp>
        <p:nvSpPr>
          <p:cNvPr id="3" name="Subtitle 2">
            <a:extLst>
              <a:ext uri="{FF2B5EF4-FFF2-40B4-BE49-F238E27FC236}">
                <a16:creationId xmlns:a16="http://schemas.microsoft.com/office/drawing/2014/main" id="{CAA2A7D3-AEDF-4FE1-AAD9-C56674E429F5}"/>
              </a:ext>
            </a:extLst>
          </p:cNvPr>
          <p:cNvSpPr>
            <a:spLocks noGrp="1"/>
          </p:cNvSpPr>
          <p:nvPr>
            <p:ph type="subTitle" idx="1"/>
          </p:nvPr>
        </p:nvSpPr>
        <p:spPr>
          <a:xfrm>
            <a:off x="1641764" y="2959267"/>
            <a:ext cx="8842663" cy="1655763"/>
          </a:xfrm>
        </p:spPr>
        <p:style>
          <a:lnRef idx="2">
            <a:schemeClr val="dk1"/>
          </a:lnRef>
          <a:fillRef idx="1">
            <a:schemeClr val="lt1"/>
          </a:fillRef>
          <a:effectRef idx="0">
            <a:schemeClr val="dk1"/>
          </a:effectRef>
          <a:fontRef idx="minor">
            <a:schemeClr val="dk1"/>
          </a:fontRef>
        </p:style>
        <p:txBody>
          <a:bodyPr anchor="ctr">
            <a:normAutofit/>
          </a:bodyPr>
          <a:lstStyle/>
          <a:p>
            <a:r>
              <a:rPr lang="en-GB" dirty="0"/>
              <a:t>Community of Practice in Uralic Studies (COPIUS), </a:t>
            </a:r>
            <a:r>
              <a:rPr lang="en-GB" dirty="0">
                <a:hlinkClick r:id="rId3"/>
              </a:rPr>
              <a:t>www.copius.eu</a:t>
            </a:r>
            <a:endParaRPr lang="en-GB" dirty="0"/>
          </a:p>
          <a:p>
            <a:r>
              <a:rPr lang="en-GB" dirty="0"/>
              <a:t>Introduction to Mari</a:t>
            </a:r>
          </a:p>
          <a:p>
            <a:r>
              <a:rPr lang="en-GB" dirty="0"/>
              <a:t>Jeremy Bradley, </a:t>
            </a:r>
            <a:r>
              <a:rPr lang="en-GB" dirty="0">
                <a:hlinkClick r:id="rId4"/>
              </a:rPr>
              <a:t>jeremy.moss.bradley@univie.ac.at</a:t>
            </a:r>
            <a:endParaRPr lang="en-GB" dirty="0"/>
          </a:p>
          <a:p>
            <a:r>
              <a:rPr lang="en-IE" sz="1100" dirty="0">
                <a:solidFill>
                  <a:schemeClr val="bg1">
                    <a:lumMod val="75000"/>
                  </a:schemeClr>
                </a:solidFill>
              </a:rPr>
              <a:t>Last updated 30 November 2021 </a:t>
            </a:r>
          </a:p>
        </p:txBody>
      </p:sp>
      <p:pic>
        <p:nvPicPr>
          <p:cNvPr id="9" name="Picture 8">
            <a:extLst>
              <a:ext uri="{FF2B5EF4-FFF2-40B4-BE49-F238E27FC236}">
                <a16:creationId xmlns:a16="http://schemas.microsoft.com/office/drawing/2014/main" id="{6B715EE5-1A81-4817-9B4D-604B8D5F86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006" y="4028069"/>
            <a:ext cx="563421" cy="563421"/>
          </a:xfrm>
          <a:prstGeom prst="rect">
            <a:avLst/>
          </a:prstGeom>
        </p:spPr>
      </p:pic>
      <p:pic>
        <p:nvPicPr>
          <p:cNvPr id="13" name="Picture 12" descr="Macintosh HD:Users:rogierblokland:Desktop:2_COPIUS:1_Final report:LOGOS:EN.pdf">
            <a:extLst>
              <a:ext uri="{FF2B5EF4-FFF2-40B4-BE49-F238E27FC236}">
                <a16:creationId xmlns:a16="http://schemas.microsoft.com/office/drawing/2014/main" id="{5BA0FAE6-8659-43D0-ACF9-7A1E38F0945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8025" y="5950698"/>
            <a:ext cx="3300731" cy="719455"/>
          </a:xfrm>
          <a:prstGeom prst="rect">
            <a:avLst/>
          </a:prstGeom>
          <a:noFill/>
          <a:ln>
            <a:noFill/>
          </a:ln>
        </p:spPr>
      </p:pic>
      <p:sp>
        <p:nvSpPr>
          <p:cNvPr id="5" name="Slide Number Placeholder 4">
            <a:extLst>
              <a:ext uri="{FF2B5EF4-FFF2-40B4-BE49-F238E27FC236}">
                <a16:creationId xmlns:a16="http://schemas.microsoft.com/office/drawing/2014/main" id="{1E544A5D-ECEF-4A3D-9F7E-17820EBF8061}"/>
              </a:ext>
            </a:extLst>
          </p:cNvPr>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436002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a:t>
            </a: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Negative pronouns &amp;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10</a:t>
            </a:fld>
            <a:endParaRPr lang="en-GB"/>
          </a:p>
        </p:txBody>
      </p:sp>
      <p:graphicFrame>
        <p:nvGraphicFramePr>
          <p:cNvPr id="19" name="Table 18">
            <a:extLst>
              <a:ext uri="{FF2B5EF4-FFF2-40B4-BE49-F238E27FC236}">
                <a16:creationId xmlns:a16="http://schemas.microsoft.com/office/drawing/2014/main" id="{F0ED3B34-C0FE-4C31-951C-84634F10CF7A}"/>
              </a:ext>
            </a:extLst>
          </p:cNvPr>
          <p:cNvGraphicFramePr>
            <a:graphicFrameLocks noGrp="1"/>
          </p:cNvGraphicFramePr>
          <p:nvPr>
            <p:extLst>
              <p:ext uri="{D42A27DB-BD31-4B8C-83A1-F6EECF244321}">
                <p14:modId xmlns:p14="http://schemas.microsoft.com/office/powerpoint/2010/main" val="442358025"/>
              </p:ext>
            </p:extLst>
          </p:nvPr>
        </p:nvGraphicFramePr>
        <p:xfrm>
          <a:off x="838201" y="2108876"/>
          <a:ext cx="10662501" cy="3507788"/>
        </p:xfrm>
        <a:graphic>
          <a:graphicData uri="http://schemas.openxmlformats.org/drawingml/2006/table">
            <a:tbl>
              <a:tblPr firstRow="1" firstCol="1" bandRow="1" bandCol="1"/>
              <a:tblGrid>
                <a:gridCol w="1816099">
                  <a:extLst>
                    <a:ext uri="{9D8B030D-6E8A-4147-A177-3AD203B41FA5}">
                      <a16:colId xmlns:a16="http://schemas.microsoft.com/office/drawing/2014/main" val="1030290098"/>
                    </a:ext>
                  </a:extLst>
                </a:gridCol>
                <a:gridCol w="3177785">
                  <a:extLst>
                    <a:ext uri="{9D8B030D-6E8A-4147-A177-3AD203B41FA5}">
                      <a16:colId xmlns:a16="http://schemas.microsoft.com/office/drawing/2014/main" val="2081352683"/>
                    </a:ext>
                  </a:extLst>
                </a:gridCol>
                <a:gridCol w="2232415">
                  <a:extLst>
                    <a:ext uri="{9D8B030D-6E8A-4147-A177-3AD203B41FA5}">
                      <a16:colId xmlns:a16="http://schemas.microsoft.com/office/drawing/2014/main" val="3378711999"/>
                    </a:ext>
                  </a:extLst>
                </a:gridCol>
                <a:gridCol w="3436202">
                  <a:extLst>
                    <a:ext uri="{9D8B030D-6E8A-4147-A177-3AD203B41FA5}">
                      <a16:colId xmlns:a16="http://schemas.microsoft.com/office/drawing/2014/main" val="1552971922"/>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Interrogative</a:t>
                      </a:r>
                      <a:endParaRPr lang="en-US" sz="2000" b="0" i="0" u="none" strike="noStrike" dirty="0">
                        <a:effectLst/>
                        <a:latin typeface="Arial" panose="020B0604020202020204" pitchFamily="34" charset="0"/>
                      </a:endParaRPr>
                    </a:p>
                  </a:txBody>
                  <a:tcPr marL="109405" marR="109405" marT="54702" marB="5470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a:t>
                      </a:r>
                      <a:endParaRPr lang="en-US" sz="2000" b="0" i="0" u="none" strike="noStrike" dirty="0">
                        <a:effectLst/>
                        <a:latin typeface="Arial" panose="020B0604020202020204" pitchFamily="34" charset="0"/>
                      </a:endParaRPr>
                    </a:p>
                  </a:txBody>
                  <a:tcPr marL="109405" marR="109405" marT="54702" marB="5470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20606992"/>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кӧ</a:t>
                      </a:r>
                      <a:endParaRPr lang="az-Cyrl-AZ" sz="2000" b="0" i="0" u="none" strike="noStrike">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who</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н’иг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endParaRPr lang="az-Cyrl-AZ" sz="2000" b="0" i="0" u="none" strike="noStrike" dirty="0">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nobody, no one</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39676"/>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мо</a:t>
                      </a:r>
                      <a:endParaRPr lang="az-Cyrl-AZ" sz="2000" b="0" i="0" u="none" strike="noStrike">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what</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endParaRPr lang="az-Cyrl-AZ" sz="2000" b="0" i="0" u="none" strike="noStrike">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nothing</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1483"/>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мог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2000" b="0" i="0" u="none" strike="noStrike">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what kind of</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н’имог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a:t>
                      </a:r>
                      <a:endParaRPr lang="az-Cyrl-AZ" sz="2000" b="0" i="0" u="none" strike="noStrike" dirty="0">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 kind of</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825156"/>
                  </a:ext>
                </a:extLst>
              </a:tr>
              <a:tr h="0">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р(е)</a:t>
                      </a:r>
                      <a:endParaRPr lang="az-Cyrl-AZ" sz="2000" b="0" i="0" u="none" strike="noStrike" dirty="0">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how many/much</a:t>
                      </a:r>
                      <a:endParaRPr lang="en-US" sz="2000" b="0" i="0" u="none" strike="noStrike" dirty="0">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н’имын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р(е)</a:t>
                      </a:r>
                      <a:endParaRPr lang="az-Cyrl-AZ" sz="2000" b="0" i="0" u="none" strike="noStrike" dirty="0">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no, none (at all), not at all</a:t>
                      </a:r>
                      <a:endParaRPr lang="en-US" sz="2000" b="0" i="0" u="none" strike="noStrike" dirty="0">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3937"/>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н’игуз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no way, by no means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89712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н’игун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never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33762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н’иг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nowhere, 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571737"/>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н’иг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што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nowhere, 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71358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н’игуш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nowhere, anywhere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618099"/>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nowhere, from anywhere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824051023"/>
                  </a:ext>
                </a:extLst>
              </a:tr>
            </a:tbl>
          </a:graphicData>
        </a:graphic>
      </p:graphicFrame>
      <p:sp>
        <p:nvSpPr>
          <p:cNvPr id="21" name="Rectangle 20">
            <a:extLst>
              <a:ext uri="{FF2B5EF4-FFF2-40B4-BE49-F238E27FC236}">
                <a16:creationId xmlns:a16="http://schemas.microsoft.com/office/drawing/2014/main" id="{F60060CC-98D9-4A44-905A-E95E4E12FD30}"/>
              </a:ext>
            </a:extLst>
          </p:cNvPr>
          <p:cNvSpPr/>
          <p:nvPr/>
        </p:nvSpPr>
        <p:spPr>
          <a:xfrm>
            <a:off x="5920502" y="2560561"/>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1AF90F5E-0A4C-4A39-91F7-6AAF652459F5}"/>
              </a:ext>
            </a:extLst>
          </p:cNvPr>
          <p:cNvSpPr/>
          <p:nvPr/>
        </p:nvSpPr>
        <p:spPr>
          <a:xfrm>
            <a:off x="5920501" y="2879770"/>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204CB33F-018A-4837-9095-C29406108904}"/>
              </a:ext>
            </a:extLst>
          </p:cNvPr>
          <p:cNvSpPr/>
          <p:nvPr/>
        </p:nvSpPr>
        <p:spPr>
          <a:xfrm>
            <a:off x="5920500" y="3197925"/>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4" name="Rectangle 23">
            <a:extLst>
              <a:ext uri="{FF2B5EF4-FFF2-40B4-BE49-F238E27FC236}">
                <a16:creationId xmlns:a16="http://schemas.microsoft.com/office/drawing/2014/main" id="{553CB022-AB75-4DD7-9D9D-3F57A1388EF3}"/>
              </a:ext>
            </a:extLst>
          </p:cNvPr>
          <p:cNvSpPr/>
          <p:nvPr/>
        </p:nvSpPr>
        <p:spPr>
          <a:xfrm>
            <a:off x="5920500" y="3516434"/>
            <a:ext cx="1432407"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B5ABDB35-1564-4C7E-94C0-94F34CA65119}"/>
              </a:ext>
            </a:extLst>
          </p:cNvPr>
          <p:cNvSpPr/>
          <p:nvPr/>
        </p:nvSpPr>
        <p:spPr>
          <a:xfrm>
            <a:off x="5911072" y="3823505"/>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55851024-772A-46DF-97E3-93C4FA0D423C}"/>
              </a:ext>
            </a:extLst>
          </p:cNvPr>
          <p:cNvSpPr/>
          <p:nvPr/>
        </p:nvSpPr>
        <p:spPr>
          <a:xfrm>
            <a:off x="5856084" y="4130576"/>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88A1CF67-4DCE-46CC-B404-9A07266A3937}"/>
              </a:ext>
            </a:extLst>
          </p:cNvPr>
          <p:cNvSpPr/>
          <p:nvPr/>
        </p:nvSpPr>
        <p:spPr>
          <a:xfrm>
            <a:off x="5901645" y="4428347"/>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3C039391-3AFD-4581-91FC-14DA8972E772}"/>
              </a:ext>
            </a:extLst>
          </p:cNvPr>
          <p:cNvSpPr/>
          <p:nvPr/>
        </p:nvSpPr>
        <p:spPr>
          <a:xfrm>
            <a:off x="5901645" y="4735418"/>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CCE97F35-9B46-4BBF-ACD9-BBB150DA05D3}"/>
              </a:ext>
            </a:extLst>
          </p:cNvPr>
          <p:cNvSpPr/>
          <p:nvPr/>
        </p:nvSpPr>
        <p:spPr>
          <a:xfrm>
            <a:off x="5856084" y="5036592"/>
            <a:ext cx="1154413" cy="24503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02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a:t>
            </a: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Negative pronouns &amp;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11</a:t>
            </a:fld>
            <a:endParaRPr lang="en-GB"/>
          </a:p>
        </p:txBody>
      </p:sp>
      <p:graphicFrame>
        <p:nvGraphicFramePr>
          <p:cNvPr id="19" name="Table 18">
            <a:extLst>
              <a:ext uri="{FF2B5EF4-FFF2-40B4-BE49-F238E27FC236}">
                <a16:creationId xmlns:a16="http://schemas.microsoft.com/office/drawing/2014/main" id="{F0ED3B34-C0FE-4C31-951C-84634F10CF7A}"/>
              </a:ext>
            </a:extLst>
          </p:cNvPr>
          <p:cNvGraphicFramePr>
            <a:graphicFrameLocks noGrp="1"/>
          </p:cNvGraphicFramePr>
          <p:nvPr/>
        </p:nvGraphicFramePr>
        <p:xfrm>
          <a:off x="838201" y="2108876"/>
          <a:ext cx="10662501" cy="3507788"/>
        </p:xfrm>
        <a:graphic>
          <a:graphicData uri="http://schemas.openxmlformats.org/drawingml/2006/table">
            <a:tbl>
              <a:tblPr firstRow="1" firstCol="1" bandRow="1" bandCol="1"/>
              <a:tblGrid>
                <a:gridCol w="1816099">
                  <a:extLst>
                    <a:ext uri="{9D8B030D-6E8A-4147-A177-3AD203B41FA5}">
                      <a16:colId xmlns:a16="http://schemas.microsoft.com/office/drawing/2014/main" val="1030290098"/>
                    </a:ext>
                  </a:extLst>
                </a:gridCol>
                <a:gridCol w="3177785">
                  <a:extLst>
                    <a:ext uri="{9D8B030D-6E8A-4147-A177-3AD203B41FA5}">
                      <a16:colId xmlns:a16="http://schemas.microsoft.com/office/drawing/2014/main" val="2081352683"/>
                    </a:ext>
                  </a:extLst>
                </a:gridCol>
                <a:gridCol w="2232415">
                  <a:extLst>
                    <a:ext uri="{9D8B030D-6E8A-4147-A177-3AD203B41FA5}">
                      <a16:colId xmlns:a16="http://schemas.microsoft.com/office/drawing/2014/main" val="3378711999"/>
                    </a:ext>
                  </a:extLst>
                </a:gridCol>
                <a:gridCol w="3436202">
                  <a:extLst>
                    <a:ext uri="{9D8B030D-6E8A-4147-A177-3AD203B41FA5}">
                      <a16:colId xmlns:a16="http://schemas.microsoft.com/office/drawing/2014/main" val="1552971922"/>
                    </a:ext>
                  </a:extLst>
                </a:gridCol>
              </a:tblGrid>
              <a:tr h="0">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Interrogative</a:t>
                      </a:r>
                      <a:endParaRPr lang="en-US" sz="2000" b="0" i="0" u="none" strike="noStrike" dirty="0">
                        <a:effectLst/>
                        <a:latin typeface="Arial" panose="020B0604020202020204" pitchFamily="34" charset="0"/>
                      </a:endParaRPr>
                    </a:p>
                  </a:txBody>
                  <a:tcPr marL="109405" marR="109405" marT="54702" marB="54702">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Negative</a:t>
                      </a:r>
                      <a:endParaRPr lang="en-US" sz="2000" b="0" i="0" u="none" strike="noStrike" dirty="0">
                        <a:effectLst/>
                        <a:latin typeface="Arial" panose="020B0604020202020204" pitchFamily="34" charset="0"/>
                      </a:endParaRPr>
                    </a:p>
                  </a:txBody>
                  <a:tcPr marL="109405" marR="109405" marT="54702" marB="54702">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220606992"/>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кӧ</a:t>
                      </a:r>
                      <a:endParaRPr lang="az-Cyrl-AZ" sz="2000" b="0" i="0" u="none" strike="noStrike">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who</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н’иг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endParaRPr lang="az-Cyrl-AZ" sz="2000" b="0" i="0" u="none" strike="noStrike" dirty="0">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nobody, no one</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39676"/>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мо</a:t>
                      </a:r>
                      <a:endParaRPr lang="az-Cyrl-AZ" sz="2000" b="0" i="0" u="none" strike="noStrike">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what</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endParaRPr lang="az-Cyrl-AZ" sz="2000" b="0" i="0" u="none" strike="noStrike">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nothing</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771483"/>
                  </a:ext>
                </a:extLst>
              </a:tr>
              <a:tr h="0">
                <a:tc>
                  <a:txBody>
                    <a:bodyPr/>
                    <a:lstStyle/>
                    <a:p>
                      <a:pPr algn="l" fontAlgn="ctr">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мог</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2000" b="0" i="0" u="none" strike="noStrike">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what kind of</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н’имог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a:t>
                      </a:r>
                      <a:endParaRPr lang="az-Cyrl-AZ" sz="2000" b="0" i="0" u="none" strike="noStrike" dirty="0">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 kind of</a:t>
                      </a:r>
                      <a:endParaRPr lang="en-US" sz="2000" b="0" i="0" u="none" strike="noStrike">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825156"/>
                  </a:ext>
                </a:extLst>
              </a:tr>
              <a:tr h="0">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р(е)</a:t>
                      </a:r>
                      <a:endParaRPr lang="az-Cyrl-AZ" sz="2000" b="0" i="0" u="none" strike="noStrike" dirty="0">
                        <a:effectLst/>
                        <a:latin typeface="Arial" panose="020B0604020202020204" pitchFamily="34" charset="0"/>
                      </a:endParaRPr>
                    </a:p>
                  </a:txBody>
                  <a:tcPr marL="82053" marR="82053" marT="11396"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how many/much</a:t>
                      </a:r>
                      <a:endParaRPr lang="en-US" sz="2000" b="0" i="0" u="none" strike="noStrike" dirty="0">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н’имын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р(е)</a:t>
                      </a:r>
                      <a:endParaRPr lang="az-Cyrl-AZ" sz="2000" b="0" i="0" u="none" strike="noStrike" dirty="0">
                        <a:effectLst/>
                        <a:latin typeface="Arial" panose="020B0604020202020204" pitchFamily="34" charset="0"/>
                      </a:endParaRPr>
                    </a:p>
                  </a:txBody>
                  <a:tcPr marL="82053" marR="82053" marT="11396"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no, none (at all), not at all</a:t>
                      </a:r>
                      <a:endParaRPr lang="en-US" sz="2000" b="0" i="0" u="none" strike="noStrike" dirty="0">
                        <a:effectLst/>
                        <a:latin typeface="Arial" panose="020B0604020202020204" pitchFamily="34" charset="0"/>
                      </a:endParaRPr>
                    </a:p>
                  </a:txBody>
                  <a:tcPr marL="82053" marR="82053" marT="11396"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763937"/>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how?</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н’игуз</a:t>
                      </a:r>
                      <a:r>
                        <a:rPr lang="en-US" sz="2000" b="1">
                          <a:effectLst/>
                          <a:latin typeface="Calibri" panose="020F0502020204030204" pitchFamily="34" charset="0"/>
                          <a:ea typeface="PMingLiU" panose="02020500000000000000" pitchFamily="18" charset="-120"/>
                          <a:cs typeface="Calibri" panose="020F0502020204030204" pitchFamily="34" charset="0"/>
                        </a:rPr>
                        <a:t>е</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in no way, by no means</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289712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кун</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м</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when?</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н’игун</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м</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never</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033762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ш(ко)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н’иг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ко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nowhere, 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571737"/>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a:t>
                      </a:r>
                      <a:r>
                        <a:rPr lang="en-US" sz="2000" b="1">
                          <a:effectLst/>
                          <a:latin typeface="Calibri" panose="020F0502020204030204" pitchFamily="34" charset="0"/>
                          <a:ea typeface="PMingLiU" panose="02020500000000000000" pitchFamily="18" charset="-120"/>
                          <a:cs typeface="Calibri" panose="020F0502020204030204" pitchFamily="34" charset="0"/>
                        </a:rPr>
                        <a:t>у</a:t>
                      </a:r>
                      <a:r>
                        <a:rPr lang="en-US" sz="2000">
                          <a:effectLst/>
                          <a:latin typeface="Calibri" panose="020F0502020204030204" pitchFamily="34" charset="0"/>
                          <a:ea typeface="PMingLiU" panose="02020500000000000000" pitchFamily="18" charset="-120"/>
                          <a:cs typeface="Calibri" panose="020F0502020204030204" pitchFamily="34" charset="0"/>
                        </a:rPr>
                        <a:t>што</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н’иг</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што</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nowhere, anywhere</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9713586"/>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where? where to?</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н’игуш</a:t>
                      </a:r>
                      <a:r>
                        <a:rPr lang="en-US" sz="2000" b="1">
                          <a:effectLst/>
                          <a:latin typeface="Calibri" panose="020F0502020204030204" pitchFamily="34" charset="0"/>
                          <a:ea typeface="PMingLiU" panose="02020500000000000000" pitchFamily="18" charset="-120"/>
                          <a:cs typeface="Calibri" panose="020F0502020204030204" pitchFamily="34" charset="0"/>
                        </a:rPr>
                        <a:t>а</a:t>
                      </a:r>
                      <a:r>
                        <a:rPr lang="en-US" sz="2000">
                          <a:effectLst/>
                          <a:latin typeface="Calibri" panose="020F0502020204030204" pitchFamily="34" charset="0"/>
                          <a:ea typeface="PMingLiU" panose="02020500000000000000" pitchFamily="18" charset="-120"/>
                          <a:cs typeface="Calibri" panose="020F0502020204030204" pitchFamily="34" charset="0"/>
                        </a:rPr>
                        <a:t>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nowhere, anywhere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1618099"/>
                  </a:ext>
                </a:extLst>
              </a:tr>
              <a:tr h="0">
                <a:tc>
                  <a:txBody>
                    <a:bodyPr/>
                    <a:lstStyle/>
                    <a:p>
                      <a:pPr algn="l"/>
                      <a:r>
                        <a:rPr lang="en-US" sz="2000">
                          <a:effectLst/>
                          <a:latin typeface="Calibri" panose="020F0502020204030204" pitchFamily="34" charset="0"/>
                          <a:ea typeface="PMingLiU" panose="02020500000000000000" pitchFamily="18" charset="-120"/>
                          <a:cs typeface="Calibri" panose="020F0502020204030204" pitchFamily="34" charset="0"/>
                        </a:rPr>
                        <a:t>куш</a:t>
                      </a:r>
                      <a:r>
                        <a:rPr lang="en-US" sz="2000" b="1">
                          <a:effectLst/>
                          <a:latin typeface="Calibri" panose="020F0502020204030204" pitchFamily="34" charset="0"/>
                          <a:ea typeface="PMingLiU" panose="02020500000000000000" pitchFamily="18" charset="-120"/>
                          <a:cs typeface="Calibri" panose="020F0502020204030204" pitchFamily="34" charset="0"/>
                        </a:rPr>
                        <a:t>е</a:t>
                      </a:r>
                      <a:r>
                        <a:rPr lang="en-US" sz="2000">
                          <a:effectLst/>
                          <a:latin typeface="Calibri" panose="020F0502020204030204" pitchFamily="34" charset="0"/>
                          <a:ea typeface="PMingLiU" panose="02020500000000000000" pitchFamily="18" charset="-120"/>
                          <a:cs typeface="Calibri" panose="020F0502020204030204" pitchFamily="34" charset="0"/>
                        </a:rPr>
                        <a:t>ч(ын)</a:t>
                      </a:r>
                      <a:endParaRPr lang="en-GB" sz="200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000" dirty="0" err="1">
                          <a:effectLst/>
                          <a:latin typeface="Calibri" panose="020F0502020204030204" pitchFamily="34" charset="0"/>
                          <a:ea typeface="PMingLiU" panose="02020500000000000000" pitchFamily="18" charset="-120"/>
                          <a:cs typeface="Calibri" panose="020F0502020204030204" pitchFamily="34" charset="0"/>
                        </a:rPr>
                        <a:t>н’игуш</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е</a:t>
                      </a:r>
                      <a:r>
                        <a:rPr lang="en-US" sz="2000" dirty="0" err="1">
                          <a:effectLst/>
                          <a:latin typeface="Calibri" panose="020F0502020204030204" pitchFamily="34" charset="0"/>
                          <a:ea typeface="PMingLiU" panose="02020500000000000000" pitchFamily="18" charset="-120"/>
                          <a:cs typeface="Calibri" panose="020F0502020204030204" pitchFamily="34" charset="0"/>
                        </a:rPr>
                        <a:t>ч</a:t>
                      </a:r>
                      <a:r>
                        <a:rPr lang="en-US" sz="2000" dirty="0">
                          <a:effectLst/>
                          <a:latin typeface="Calibri" panose="020F0502020204030204" pitchFamily="34" charset="0"/>
                          <a:ea typeface="PMingLiU" panose="02020500000000000000" pitchFamily="18" charset="-120"/>
                          <a:cs typeface="Calibri" panose="020F0502020204030204" pitchFamily="34" charset="0"/>
                        </a:rPr>
                        <a:t>(</a:t>
                      </a:r>
                      <a:r>
                        <a:rPr lang="en-US" sz="2000" dirty="0" err="1">
                          <a:effectLst/>
                          <a:latin typeface="Calibri" panose="020F0502020204030204" pitchFamily="34" charset="0"/>
                          <a:ea typeface="PMingLiU" panose="02020500000000000000" pitchFamily="18" charset="-120"/>
                          <a:cs typeface="Calibri" panose="020F0502020204030204" pitchFamily="34" charset="0"/>
                        </a:rPr>
                        <a:t>ын</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000" dirty="0">
                          <a:effectLst/>
                          <a:latin typeface="Calibri" panose="020F0502020204030204" pitchFamily="34" charset="0"/>
                          <a:ea typeface="PMingLiU" panose="02020500000000000000" pitchFamily="18" charset="-120"/>
                          <a:cs typeface="Calibri" panose="020F0502020204030204" pitchFamily="34" charset="0"/>
                        </a:rPr>
                        <a:t>from nowhere, from anywhere</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824051023"/>
                  </a:ext>
                </a:extLst>
              </a:tr>
            </a:tbl>
          </a:graphicData>
        </a:graphic>
      </p:graphicFrame>
    </p:spTree>
    <p:extLst>
      <p:ext uri="{BB962C8B-B14F-4D97-AF65-F5344CB8AC3E}">
        <p14:creationId xmlns:p14="http://schemas.microsoft.com/office/powerpoint/2010/main" val="176311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effectLst/>
                <a:latin typeface="Calibri" panose="020F0502020204030204" pitchFamily="34" charset="0"/>
                <a:ea typeface="Times New Roman" panose="02020603050405020304" pitchFamily="18" charset="0"/>
                <a:cs typeface="Calibri" panose="020F0502020204030204" pitchFamily="34" charset="0"/>
              </a:rPr>
              <a:t>3–</a:t>
            </a:r>
            <a:r>
              <a:rPr lang="en-US" sz="3600" u="sng">
                <a:latin typeface="Calibri" panose="020F0502020204030204" pitchFamily="34" charset="0"/>
                <a:ea typeface="Times New Roman" panose="02020603050405020304" pitchFamily="18" charset="0"/>
                <a:cs typeface="Calibri" panose="020F0502020204030204" pitchFamily="34" charset="0"/>
              </a:rPr>
              <a:t>4</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latin typeface="Calibri" panose="020F0502020204030204" pitchFamily="34" charset="0"/>
                <a:ea typeface="Times New Roman" panose="02020603050405020304" pitchFamily="18" charset="0"/>
                <a:cs typeface="Calibri" panose="020F0502020204030204" pitchFamily="34" charset="0"/>
              </a:rPr>
              <a:t>Negative pronouns &amp;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12</a:t>
            </a:fld>
            <a:endParaRPr lang="en-GB"/>
          </a:p>
        </p:txBody>
      </p:sp>
      <p:graphicFrame>
        <p:nvGraphicFramePr>
          <p:cNvPr id="8" name="Table 7">
            <a:extLst>
              <a:ext uri="{FF2B5EF4-FFF2-40B4-BE49-F238E27FC236}">
                <a16:creationId xmlns:a16="http://schemas.microsoft.com/office/drawing/2014/main" id="{64E4E1EA-C5A7-489A-94E2-0BE73DE3A798}"/>
              </a:ext>
            </a:extLst>
          </p:cNvPr>
          <p:cNvGraphicFramePr>
            <a:graphicFrameLocks noGrp="1"/>
          </p:cNvGraphicFramePr>
          <p:nvPr>
            <p:extLst>
              <p:ext uri="{D42A27DB-BD31-4B8C-83A1-F6EECF244321}">
                <p14:modId xmlns:p14="http://schemas.microsoft.com/office/powerpoint/2010/main" val="116255055"/>
              </p:ext>
            </p:extLst>
          </p:nvPr>
        </p:nvGraphicFramePr>
        <p:xfrm>
          <a:off x="2194054" y="2232826"/>
          <a:ext cx="8434691" cy="3348024"/>
        </p:xfrm>
        <a:graphic>
          <a:graphicData uri="http://schemas.openxmlformats.org/drawingml/2006/table">
            <a:tbl>
              <a:tblPr firstRow="1" firstCol="1" bandRow="1" bandCol="1"/>
              <a:tblGrid>
                <a:gridCol w="2099475">
                  <a:extLst>
                    <a:ext uri="{9D8B030D-6E8A-4147-A177-3AD203B41FA5}">
                      <a16:colId xmlns:a16="http://schemas.microsoft.com/office/drawing/2014/main" val="4162112496"/>
                    </a:ext>
                  </a:extLst>
                </a:gridCol>
                <a:gridCol w="2062337">
                  <a:extLst>
                    <a:ext uri="{9D8B030D-6E8A-4147-A177-3AD203B41FA5}">
                      <a16:colId xmlns:a16="http://schemas.microsoft.com/office/drawing/2014/main" val="1341617182"/>
                    </a:ext>
                  </a:extLst>
                </a:gridCol>
                <a:gridCol w="2075103">
                  <a:extLst>
                    <a:ext uri="{9D8B030D-6E8A-4147-A177-3AD203B41FA5}">
                      <a16:colId xmlns:a16="http://schemas.microsoft.com/office/drawing/2014/main" val="1972329118"/>
                    </a:ext>
                  </a:extLst>
                </a:gridCol>
                <a:gridCol w="2197776">
                  <a:extLst>
                    <a:ext uri="{9D8B030D-6E8A-4147-A177-3AD203B41FA5}">
                      <a16:colId xmlns:a16="http://schemas.microsoft.com/office/drawing/2014/main" val="310641832"/>
                    </a:ext>
                  </a:extLst>
                </a:gridCol>
              </a:tblGrid>
              <a:tr h="418503">
                <a:tc>
                  <a:txBody>
                    <a:bodyPr/>
                    <a:lstStyle/>
                    <a:p>
                      <a:pPr algn="just" fontAlgn="t">
                        <a:spcBef>
                          <a:spcPts val="0"/>
                        </a:spcBef>
                        <a:spcAft>
                          <a:spcPts val="0"/>
                        </a:spcAft>
                      </a:pPr>
                      <a:r>
                        <a:rPr lang="en-US" sz="2200" b="1" i="0" u="none" strike="noStrike" dirty="0">
                          <a:effectLst/>
                          <a:latin typeface="Calibri" panose="020F0502020204030204" pitchFamily="34" charset="0"/>
                          <a:ea typeface="PMingLiU" panose="02020500000000000000" pitchFamily="18" charset="-120"/>
                          <a:cs typeface="Calibri" panose="020F0502020204030204" pitchFamily="34" charset="0"/>
                        </a:rPr>
                        <a:t>Nominative</a:t>
                      </a:r>
                      <a:endParaRPr lang="en-US" sz="3300" b="0" i="0" u="none" strike="noStrike" dirty="0">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н’иг</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endParaRPr lang="az-Cyrl-AZ" sz="3300" b="0" i="0" u="none" strike="noStrike" dirty="0">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086996"/>
                  </a:ext>
                </a:extLst>
              </a:tr>
              <a:tr h="418503">
                <a:tc>
                  <a:txBody>
                    <a:bodyPr/>
                    <a:lstStyle/>
                    <a:p>
                      <a:pPr algn="just" fontAlgn="t">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Genitive</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йын</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756291"/>
                  </a:ext>
                </a:extLst>
              </a:tr>
              <a:tr h="418503">
                <a:tc>
                  <a:txBody>
                    <a:bodyPr/>
                    <a:lstStyle/>
                    <a:p>
                      <a:pPr algn="just" fontAlgn="t">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Dative</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н’игӧл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н’имогайл</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0803289"/>
                  </a:ext>
                </a:extLst>
              </a:tr>
              <a:tr h="418503">
                <a:tc>
                  <a:txBody>
                    <a:bodyPr/>
                    <a:lstStyle/>
                    <a:p>
                      <a:pPr algn="just" fontAlgn="t">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Accusative</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йым</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286268"/>
                  </a:ext>
                </a:extLst>
              </a:tr>
              <a:tr h="418503">
                <a:tc>
                  <a:txBody>
                    <a:bodyPr/>
                    <a:lstStyle/>
                    <a:p>
                      <a:pPr algn="just" fontAlgn="t">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Comparative</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ӧ</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ла</a:t>
                      </a:r>
                      <a:endParaRPr lang="az-Cyrl-AZ"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ла</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йла</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29636"/>
                  </a:ext>
                </a:extLst>
              </a:tr>
              <a:tr h="418503">
                <a:tc>
                  <a:txBody>
                    <a:bodyPr/>
                    <a:lstStyle/>
                    <a:p>
                      <a:pPr algn="just" fontAlgn="t">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Inessive</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што</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йыште</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144031"/>
                  </a:ext>
                </a:extLst>
              </a:tr>
              <a:tr h="418503">
                <a:tc>
                  <a:txBody>
                    <a:bodyPr/>
                    <a:lstStyle/>
                    <a:p>
                      <a:pPr algn="just" fontAlgn="t">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Illative</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шко</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н’имог</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йышке</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524914"/>
                  </a:ext>
                </a:extLst>
              </a:tr>
              <a:tr h="418503">
                <a:tc>
                  <a:txBody>
                    <a:bodyPr/>
                    <a:lstStyle/>
                    <a:p>
                      <a:pPr algn="just" fontAlgn="t">
                        <a:spcBef>
                          <a:spcPts val="0"/>
                        </a:spcBef>
                        <a:spcAft>
                          <a:spcPts val="0"/>
                        </a:spcAft>
                      </a:pPr>
                      <a:r>
                        <a:rPr lang="en-US" sz="2200" b="1" i="0" u="none" strike="noStrike">
                          <a:effectLst/>
                          <a:latin typeface="Calibri" panose="020F0502020204030204" pitchFamily="34" charset="0"/>
                          <a:ea typeface="PMingLiU" panose="02020500000000000000" pitchFamily="18" charset="-120"/>
                          <a:cs typeface="Calibri" panose="020F0502020204030204" pitchFamily="34" charset="0"/>
                        </a:rPr>
                        <a:t>Lative</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2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en-US" sz="3300" b="0" i="0" u="none" strike="noStrike">
                        <a:effectLst/>
                        <a:latin typeface="Arial" panose="020B0604020202020204" pitchFamily="34" charset="0"/>
                      </a:endParaRPr>
                    </a:p>
                  </a:txBody>
                  <a:tcPr marL="125342" marR="125342" marT="17409"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н’имо</a:t>
                      </a:r>
                      <a:r>
                        <a:rPr lang="az-Cyrl-AZ" sz="2200" b="1" i="0" u="none" strike="noStrike">
                          <a:effectLst/>
                          <a:latin typeface="Calibri" panose="020F0502020204030204" pitchFamily="34" charset="0"/>
                          <a:ea typeface="PMingLiU" panose="02020500000000000000" pitchFamily="18" charset="-120"/>
                          <a:cs typeface="Calibri" panose="020F0502020204030204" pitchFamily="34" charset="0"/>
                        </a:rPr>
                        <a:t>э</a:t>
                      </a:r>
                      <a:r>
                        <a:rPr lang="az-Cyrl-AZ" sz="2200" b="0" i="0" u="none" strike="noStrike">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н’имога</a:t>
                      </a:r>
                      <a:r>
                        <a:rPr lang="az-Cyrl-AZ" sz="22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200" b="0" i="0" u="none" strike="noStrike" dirty="0">
                          <a:effectLst/>
                          <a:latin typeface="Calibri" panose="020F0502020204030204" pitchFamily="34" charset="0"/>
                          <a:ea typeface="PMingLiU" panose="02020500000000000000" pitchFamily="18" charset="-120"/>
                          <a:cs typeface="Calibri" panose="020F0502020204030204" pitchFamily="34" charset="0"/>
                        </a:rPr>
                        <a:t>ш</a:t>
                      </a:r>
                      <a:endParaRPr lang="az-Cyrl-AZ" sz="3300" b="0" i="0" u="none" strike="noStrike" dirty="0">
                        <a:effectLst/>
                        <a:latin typeface="Arial" panose="020B0604020202020204" pitchFamily="34" charset="0"/>
                      </a:endParaRPr>
                    </a:p>
                  </a:txBody>
                  <a:tcPr marL="125342" marR="125342" marT="174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912278"/>
                  </a:ext>
                </a:extLst>
              </a:tr>
            </a:tbl>
          </a:graphicData>
        </a:graphic>
      </p:graphicFrame>
    </p:spTree>
    <p:extLst>
      <p:ext uri="{BB962C8B-B14F-4D97-AF65-F5344CB8AC3E}">
        <p14:creationId xmlns:p14="http://schemas.microsoft.com/office/powerpoint/2010/main" val="1310171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a:t>
            </a: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Negative pronouns &amp;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13</a:t>
            </a:fld>
            <a:endParaRPr lang="en-GB"/>
          </a:p>
        </p:txBody>
      </p:sp>
      <p:sp>
        <p:nvSpPr>
          <p:cNvPr id="6" name="Content Placeholder 2">
            <a:extLst>
              <a:ext uri="{FF2B5EF4-FFF2-40B4-BE49-F238E27FC236}">
                <a16:creationId xmlns:a16="http://schemas.microsoft.com/office/drawing/2014/main" id="{055989C8-BBA9-4CD8-AD0C-2FE80E7B8D81}"/>
              </a:ext>
            </a:extLst>
          </p:cNvPr>
          <p:cNvSpPr txBox="1">
            <a:spLocks/>
          </p:cNvSpPr>
          <p:nvPr/>
        </p:nvSpPr>
        <p:spPr>
          <a:xfrm>
            <a:off x="838200" y="2014082"/>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Multiple negation</a:t>
            </a:r>
            <a:endParaRPr lang="mi-NZ" u="sng" dirty="0"/>
          </a:p>
        </p:txBody>
      </p:sp>
      <p:graphicFrame>
        <p:nvGraphicFramePr>
          <p:cNvPr id="8" name="Content Placeholder 5">
            <a:extLst>
              <a:ext uri="{FF2B5EF4-FFF2-40B4-BE49-F238E27FC236}">
                <a16:creationId xmlns:a16="http://schemas.microsoft.com/office/drawing/2014/main" id="{29FE82F0-F4FE-47BF-B804-FF9E903C817F}"/>
              </a:ext>
            </a:extLst>
          </p:cNvPr>
          <p:cNvGraphicFramePr>
            <a:graphicFrameLocks/>
          </p:cNvGraphicFramePr>
          <p:nvPr>
            <p:extLst>
              <p:ext uri="{D42A27DB-BD31-4B8C-83A1-F6EECF244321}">
                <p14:modId xmlns:p14="http://schemas.microsoft.com/office/powerpoint/2010/main" val="1811558778"/>
              </p:ext>
            </p:extLst>
          </p:nvPr>
        </p:nvGraphicFramePr>
        <p:xfrm>
          <a:off x="838200" y="2902395"/>
          <a:ext cx="10731581" cy="2753526"/>
        </p:xfrm>
        <a:graphic>
          <a:graphicData uri="http://schemas.openxmlformats.org/drawingml/2006/table">
            <a:tbl>
              <a:tblPr firstRow="1" firstCol="1" bandRow="1" bandCol="1"/>
              <a:tblGrid>
                <a:gridCol w="5839460">
                  <a:extLst>
                    <a:ext uri="{9D8B030D-6E8A-4147-A177-3AD203B41FA5}">
                      <a16:colId xmlns:a16="http://schemas.microsoft.com/office/drawing/2014/main" val="1781499096"/>
                    </a:ext>
                  </a:extLst>
                </a:gridCol>
                <a:gridCol w="4892121">
                  <a:extLst>
                    <a:ext uri="{9D8B030D-6E8A-4147-A177-3AD203B41FA5}">
                      <a16:colId xmlns:a16="http://schemas.microsoft.com/office/drawing/2014/main" val="1253806087"/>
                    </a:ext>
                  </a:extLst>
                </a:gridCol>
              </a:tblGrid>
              <a:tr h="458921">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Мый н’иг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деч ом лӱд.</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I’m not afraid of anyone.</a:t>
                      </a:r>
                      <a:endParaRPr lang="en-US" sz="2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915605"/>
                  </a:ext>
                </a:extLst>
              </a:tr>
              <a:tr h="458921">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Н’им</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монд</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лтын </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гыл.</a:t>
                      </a:r>
                      <a:endParaRPr lang="az-Cyrl-AZ" sz="2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Nothing was forgotten.</a:t>
                      </a:r>
                      <a:endParaRPr lang="en-US" sz="2000" b="0" i="0" u="none" strike="noStrike">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942712"/>
                  </a:ext>
                </a:extLst>
              </a:tr>
              <a:tr h="458921">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н’имог</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 й</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ҥылышым ышт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 </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гыл.</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(S)he made no mistakes at all.</a:t>
                      </a:r>
                      <a:endParaRPr lang="en-US" sz="2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4138118"/>
                  </a:ext>
                </a:extLst>
              </a:tr>
              <a:tr h="458921">
                <a:tc>
                  <a:txBody>
                    <a:bodyPr/>
                    <a:lstStyle/>
                    <a:p>
                      <a:pPr algn="just" fontAlgn="t">
                        <a:spcBef>
                          <a:spcPts val="0"/>
                        </a:spcBef>
                        <a:spcAft>
                          <a:spcPts val="0"/>
                        </a:spcAft>
                      </a:pPr>
                      <a:r>
                        <a:rPr lang="en-US" sz="2000" u="none" kern="1200" dirty="0" err="1">
                          <a:solidFill>
                            <a:schemeClr val="tx1"/>
                          </a:solidFill>
                          <a:effectLst/>
                          <a:latin typeface="+mn-lt"/>
                          <a:ea typeface="+mn-ea"/>
                          <a:cs typeface="+mn-cs"/>
                        </a:rPr>
                        <a:t>Н’иг</a:t>
                      </a:r>
                      <a:r>
                        <a:rPr lang="en-US" sz="2000" b="1" u="none" kern="1200" dirty="0" err="1">
                          <a:solidFill>
                            <a:schemeClr val="tx1"/>
                          </a:solidFill>
                          <a:effectLst/>
                          <a:latin typeface="+mn-lt"/>
                          <a:ea typeface="+mn-ea"/>
                          <a:cs typeface="+mn-cs"/>
                        </a:rPr>
                        <a:t>у</a:t>
                      </a:r>
                      <a:r>
                        <a:rPr lang="en-US" sz="2000" u="none" kern="1200" dirty="0" err="1">
                          <a:solidFill>
                            <a:schemeClr val="tx1"/>
                          </a:solidFill>
                          <a:effectLst/>
                          <a:latin typeface="+mn-lt"/>
                          <a:ea typeface="+mn-ea"/>
                          <a:cs typeface="+mn-cs"/>
                        </a:rPr>
                        <a:t>ш</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ит</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шич</a:t>
                      </a:r>
                      <a:r>
                        <a:rPr lang="en-US" sz="2000" u="none" kern="1200" dirty="0">
                          <a:solidFill>
                            <a:schemeClr val="tx1"/>
                          </a:solidFill>
                          <a:effectLst/>
                          <a:latin typeface="+mn-lt"/>
                          <a:ea typeface="+mn-ea"/>
                          <a:cs typeface="+mn-cs"/>
                        </a:rPr>
                        <a:t>!</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u="none" kern="1200" dirty="0">
                          <a:solidFill>
                            <a:schemeClr val="tx1"/>
                          </a:solidFill>
                          <a:effectLst/>
                          <a:latin typeface="+mn-lt"/>
                          <a:ea typeface="+mn-ea"/>
                          <a:cs typeface="+mn-cs"/>
                        </a:rPr>
                        <a:t>Don’t sit down anywhere.</a:t>
                      </a:r>
                      <a:endParaRPr lang="en-US" sz="2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209435"/>
                  </a:ext>
                </a:extLst>
              </a:tr>
              <a:tr h="458921">
                <a:tc>
                  <a:txBody>
                    <a:bodyPr/>
                    <a:lstStyle/>
                    <a:p>
                      <a:pPr algn="just" fontAlgn="t">
                        <a:spcBef>
                          <a:spcPts val="0"/>
                        </a:spcBef>
                        <a:spcAft>
                          <a:spcPts val="0"/>
                        </a:spcAft>
                      </a:pPr>
                      <a:r>
                        <a:rPr lang="en-US" sz="2000" u="none" kern="1200" dirty="0" err="1">
                          <a:solidFill>
                            <a:schemeClr val="tx1"/>
                          </a:solidFill>
                          <a:effectLst/>
                          <a:latin typeface="+mn-lt"/>
                          <a:ea typeface="+mn-ea"/>
                          <a:cs typeface="+mn-cs"/>
                        </a:rPr>
                        <a:t>Н</a:t>
                      </a:r>
                      <a:r>
                        <a:rPr lang="en-US" sz="2000" b="1" u="none" kern="1200" dirty="0" err="1">
                          <a:solidFill>
                            <a:schemeClr val="tx1"/>
                          </a:solidFill>
                          <a:effectLst/>
                          <a:latin typeface="+mn-lt"/>
                          <a:ea typeface="+mn-ea"/>
                          <a:cs typeface="+mn-cs"/>
                        </a:rPr>
                        <a:t>у</a:t>
                      </a:r>
                      <a:r>
                        <a:rPr lang="en-US" sz="2000" u="none" kern="1200" dirty="0" err="1">
                          <a:solidFill>
                            <a:schemeClr val="tx1"/>
                          </a:solidFill>
                          <a:effectLst/>
                          <a:latin typeface="+mn-lt"/>
                          <a:ea typeface="+mn-ea"/>
                          <a:cs typeface="+mn-cs"/>
                        </a:rPr>
                        <a:t>но</a:t>
                      </a:r>
                      <a:r>
                        <a:rPr lang="en-US" sz="2000" u="none" kern="1200" dirty="0">
                          <a:solidFill>
                            <a:schemeClr val="tx1"/>
                          </a:solidFill>
                          <a:effectLst/>
                          <a:latin typeface="+mn-lt"/>
                          <a:ea typeface="+mn-ea"/>
                          <a:cs typeface="+mn-cs"/>
                        </a:rPr>
                        <a:t> н</a:t>
                      </a:r>
                      <a:r>
                        <a:rPr lang="de-AT" sz="2000" u="none" kern="1200" dirty="0">
                          <a:solidFill>
                            <a:schemeClr val="tx1"/>
                          </a:solidFill>
                          <a:effectLst/>
                          <a:latin typeface="+mn-lt"/>
                          <a:ea typeface="+mn-ea"/>
                          <a:cs typeface="+mn-cs"/>
                        </a:rPr>
                        <a:t>’</a:t>
                      </a:r>
                      <a:r>
                        <a:rPr lang="en-US" sz="2000" u="none" kern="1200" dirty="0" err="1">
                          <a:solidFill>
                            <a:schemeClr val="tx1"/>
                          </a:solidFill>
                          <a:effectLst/>
                          <a:latin typeface="+mn-lt"/>
                          <a:ea typeface="+mn-ea"/>
                          <a:cs typeface="+mn-cs"/>
                        </a:rPr>
                        <a:t>игун</a:t>
                      </a:r>
                      <a:r>
                        <a:rPr lang="en-US" sz="2000" b="1" u="none" kern="1200" dirty="0" err="1">
                          <a:solidFill>
                            <a:schemeClr val="tx1"/>
                          </a:solidFill>
                          <a:effectLst/>
                          <a:latin typeface="+mn-lt"/>
                          <a:ea typeface="+mn-ea"/>
                          <a:cs typeface="+mn-cs"/>
                        </a:rPr>
                        <a:t>а</a:t>
                      </a:r>
                      <a:r>
                        <a:rPr lang="en-US" sz="2000" u="none" kern="1200" dirty="0" err="1">
                          <a:solidFill>
                            <a:schemeClr val="tx1"/>
                          </a:solidFill>
                          <a:effectLst/>
                          <a:latin typeface="+mn-lt"/>
                          <a:ea typeface="+mn-ea"/>
                          <a:cs typeface="+mn-cs"/>
                        </a:rPr>
                        <a:t>м</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Оз</a:t>
                      </a:r>
                      <a:r>
                        <a:rPr lang="en-US" sz="2000" b="1" u="none" kern="1200" dirty="0" err="1">
                          <a:solidFill>
                            <a:schemeClr val="tx1"/>
                          </a:solidFill>
                          <a:effectLst/>
                          <a:latin typeface="+mn-lt"/>
                          <a:ea typeface="+mn-ea"/>
                          <a:cs typeface="+mn-cs"/>
                        </a:rPr>
                        <a:t>а</a:t>
                      </a:r>
                      <a:r>
                        <a:rPr lang="en-US" sz="2000" u="none" kern="1200" dirty="0" err="1">
                          <a:solidFill>
                            <a:schemeClr val="tx1"/>
                          </a:solidFill>
                          <a:effectLst/>
                          <a:latin typeface="+mn-lt"/>
                          <a:ea typeface="+mn-ea"/>
                          <a:cs typeface="+mn-cs"/>
                        </a:rPr>
                        <a:t>ҥыште</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л</a:t>
                      </a:r>
                      <a:r>
                        <a:rPr lang="en-US" sz="2000" b="1" u="none" kern="1200" dirty="0" err="1">
                          <a:solidFill>
                            <a:schemeClr val="tx1"/>
                          </a:solidFill>
                          <a:effectLst/>
                          <a:latin typeface="+mn-lt"/>
                          <a:ea typeface="+mn-ea"/>
                          <a:cs typeface="+mn-cs"/>
                        </a:rPr>
                        <a:t>и</a:t>
                      </a:r>
                      <a:r>
                        <a:rPr lang="en-US" sz="2000" u="none" kern="1200" dirty="0" err="1">
                          <a:solidFill>
                            <a:schemeClr val="tx1"/>
                          </a:solidFill>
                          <a:effectLst/>
                          <a:latin typeface="+mn-lt"/>
                          <a:ea typeface="+mn-ea"/>
                          <a:cs typeface="+mn-cs"/>
                        </a:rPr>
                        <a:t>йын</a:t>
                      </a:r>
                      <a:r>
                        <a:rPr lang="en-US" sz="2000" u="none" kern="1200" dirty="0">
                          <a:solidFill>
                            <a:schemeClr val="tx1"/>
                          </a:solidFill>
                          <a:effectLst/>
                          <a:latin typeface="+mn-lt"/>
                          <a:ea typeface="+mn-ea"/>
                          <a:cs typeface="+mn-cs"/>
                        </a:rPr>
                        <a:t> </a:t>
                      </a:r>
                      <a:r>
                        <a:rPr lang="en-US" sz="2000" b="1" u="none" kern="1200" dirty="0" err="1">
                          <a:solidFill>
                            <a:schemeClr val="tx1"/>
                          </a:solidFill>
                          <a:effectLst/>
                          <a:latin typeface="+mn-lt"/>
                          <a:ea typeface="+mn-ea"/>
                          <a:cs typeface="+mn-cs"/>
                        </a:rPr>
                        <a:t>о</a:t>
                      </a:r>
                      <a:r>
                        <a:rPr lang="en-US" sz="2000" u="none" kern="1200" dirty="0" err="1">
                          <a:solidFill>
                            <a:schemeClr val="tx1"/>
                          </a:solidFill>
                          <a:effectLst/>
                          <a:latin typeface="+mn-lt"/>
                          <a:ea typeface="+mn-ea"/>
                          <a:cs typeface="+mn-cs"/>
                        </a:rPr>
                        <a:t>гытыл</a:t>
                      </a:r>
                      <a:r>
                        <a:rPr lang="de-AT" sz="2000" u="none" kern="1200" dirty="0">
                          <a:solidFill>
                            <a:schemeClr val="tx1"/>
                          </a:solidFill>
                          <a:effectLst/>
                          <a:latin typeface="+mn-lt"/>
                          <a:ea typeface="+mn-ea"/>
                          <a:cs typeface="+mn-cs"/>
                        </a:rPr>
                        <a:t>.</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u="none" kern="1200" dirty="0">
                          <a:solidFill>
                            <a:schemeClr val="tx1"/>
                          </a:solidFill>
                          <a:effectLst/>
                          <a:latin typeface="+mn-lt"/>
                          <a:ea typeface="+mn-ea"/>
                          <a:cs typeface="+mn-cs"/>
                        </a:rPr>
                        <a:t>They have never been to Kazan.</a:t>
                      </a:r>
                      <a:endParaRPr lang="en-US" sz="2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8872535"/>
                  </a:ext>
                </a:extLst>
              </a:tr>
              <a:tr h="458921">
                <a:tc>
                  <a:txBody>
                    <a:bodyPr/>
                    <a:lstStyle/>
                    <a:p>
                      <a:pPr algn="just" fontAlgn="t">
                        <a:spcBef>
                          <a:spcPts val="0"/>
                        </a:spcBef>
                        <a:spcAft>
                          <a:spcPts val="0"/>
                        </a:spcAft>
                      </a:pPr>
                      <a:r>
                        <a:rPr lang="en-US" sz="2000" u="none" kern="1200" dirty="0" err="1">
                          <a:solidFill>
                            <a:schemeClr val="tx1"/>
                          </a:solidFill>
                          <a:effectLst/>
                          <a:latin typeface="+mn-lt"/>
                          <a:ea typeface="+mn-ea"/>
                          <a:cs typeface="+mn-cs"/>
                        </a:rPr>
                        <a:t>Тый</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н’игун</a:t>
                      </a:r>
                      <a:r>
                        <a:rPr lang="en-US" sz="2000" b="1" u="none" kern="1200" dirty="0" err="1">
                          <a:solidFill>
                            <a:schemeClr val="tx1"/>
                          </a:solidFill>
                          <a:effectLst/>
                          <a:latin typeface="+mn-lt"/>
                          <a:ea typeface="+mn-ea"/>
                          <a:cs typeface="+mn-cs"/>
                        </a:rPr>
                        <a:t>а</a:t>
                      </a:r>
                      <a:r>
                        <a:rPr lang="en-US" sz="2000" u="none" kern="1200" dirty="0" err="1">
                          <a:solidFill>
                            <a:schemeClr val="tx1"/>
                          </a:solidFill>
                          <a:effectLst/>
                          <a:latin typeface="+mn-lt"/>
                          <a:ea typeface="+mn-ea"/>
                          <a:cs typeface="+mn-cs"/>
                        </a:rPr>
                        <a:t>м</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н’имог</a:t>
                      </a:r>
                      <a:r>
                        <a:rPr lang="en-US" sz="2000" b="1" u="none" kern="1200" dirty="0" err="1">
                          <a:solidFill>
                            <a:schemeClr val="tx1"/>
                          </a:solidFill>
                          <a:effectLst/>
                          <a:latin typeface="+mn-lt"/>
                          <a:ea typeface="+mn-ea"/>
                          <a:cs typeface="+mn-cs"/>
                        </a:rPr>
                        <a:t>а</a:t>
                      </a:r>
                      <a:r>
                        <a:rPr lang="en-US" sz="2000" u="none" kern="1200" dirty="0" err="1">
                          <a:solidFill>
                            <a:schemeClr val="tx1"/>
                          </a:solidFill>
                          <a:effectLst/>
                          <a:latin typeface="+mn-lt"/>
                          <a:ea typeface="+mn-ea"/>
                          <a:cs typeface="+mn-cs"/>
                        </a:rPr>
                        <a:t>й</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й</a:t>
                      </a:r>
                      <a:r>
                        <a:rPr lang="en-US" sz="2000" b="1" u="none" kern="1200" dirty="0" err="1">
                          <a:solidFill>
                            <a:schemeClr val="tx1"/>
                          </a:solidFill>
                          <a:effectLst/>
                          <a:latin typeface="+mn-lt"/>
                          <a:ea typeface="+mn-ea"/>
                          <a:cs typeface="+mn-cs"/>
                        </a:rPr>
                        <a:t>о</a:t>
                      </a:r>
                      <a:r>
                        <a:rPr lang="en-US" sz="2000" u="none" kern="1200" dirty="0" err="1">
                          <a:solidFill>
                            <a:schemeClr val="tx1"/>
                          </a:solidFill>
                          <a:effectLst/>
                          <a:latin typeface="+mn-lt"/>
                          <a:ea typeface="+mn-ea"/>
                          <a:cs typeface="+mn-cs"/>
                        </a:rPr>
                        <a:t>ҥылышым</a:t>
                      </a:r>
                      <a:r>
                        <a:rPr lang="en-US" sz="2000" u="none" kern="1200" dirty="0">
                          <a:solidFill>
                            <a:schemeClr val="tx1"/>
                          </a:solidFill>
                          <a:effectLst/>
                          <a:latin typeface="+mn-lt"/>
                          <a:ea typeface="+mn-ea"/>
                          <a:cs typeface="+mn-cs"/>
                        </a:rPr>
                        <a:t> </a:t>
                      </a:r>
                      <a:r>
                        <a:rPr lang="en-US" sz="2000" u="none" kern="1200" dirty="0" err="1">
                          <a:solidFill>
                            <a:schemeClr val="tx1"/>
                          </a:solidFill>
                          <a:effectLst/>
                          <a:latin typeface="+mn-lt"/>
                          <a:ea typeface="+mn-ea"/>
                          <a:cs typeface="+mn-cs"/>
                        </a:rPr>
                        <a:t>от</a:t>
                      </a:r>
                      <a:r>
                        <a:rPr lang="en-US" sz="2000" u="none" kern="1200" dirty="0">
                          <a:solidFill>
                            <a:schemeClr val="tx1"/>
                          </a:solidFill>
                          <a:effectLst/>
                          <a:latin typeface="+mn-lt"/>
                          <a:ea typeface="+mn-ea"/>
                          <a:cs typeface="+mn-cs"/>
                        </a:rPr>
                        <a:t> </a:t>
                      </a:r>
                      <a:r>
                        <a:rPr lang="en-US" sz="2000" b="1" u="none" kern="1200" dirty="0" err="1">
                          <a:solidFill>
                            <a:schemeClr val="tx1"/>
                          </a:solidFill>
                          <a:effectLst/>
                          <a:latin typeface="+mn-lt"/>
                          <a:ea typeface="+mn-ea"/>
                          <a:cs typeface="+mn-cs"/>
                        </a:rPr>
                        <a:t>ы</a:t>
                      </a:r>
                      <a:r>
                        <a:rPr lang="en-US" sz="2000" u="none" kern="1200" dirty="0" err="1">
                          <a:solidFill>
                            <a:schemeClr val="tx1"/>
                          </a:solidFill>
                          <a:effectLst/>
                          <a:latin typeface="+mn-lt"/>
                          <a:ea typeface="+mn-ea"/>
                          <a:cs typeface="+mn-cs"/>
                        </a:rPr>
                        <a:t>ште</a:t>
                      </a:r>
                      <a:r>
                        <a:rPr lang="en-US" sz="2000" u="none" kern="1200" dirty="0">
                          <a:solidFill>
                            <a:schemeClr val="tx1"/>
                          </a:solidFill>
                          <a:effectLst/>
                          <a:latin typeface="+mn-lt"/>
                          <a:ea typeface="+mn-ea"/>
                          <a:cs typeface="+mn-cs"/>
                        </a:rPr>
                        <a:t>?</a:t>
                      </a:r>
                      <a:endParaRPr lang="az-Cyrl-AZ" sz="2000" b="0" i="0" u="none" strike="noStrike" dirty="0">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u="none" kern="1200" dirty="0">
                          <a:solidFill>
                            <a:schemeClr val="tx1"/>
                          </a:solidFill>
                          <a:effectLst/>
                          <a:latin typeface="+mn-lt"/>
                          <a:ea typeface="+mn-ea"/>
                          <a:cs typeface="+mn-cs"/>
                        </a:rPr>
                        <a:t>You never make any kind of mistakes at all?</a:t>
                      </a:r>
                      <a:endParaRPr lang="en-US" sz="2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93289"/>
                  </a:ext>
                </a:extLst>
              </a:tr>
            </a:tbl>
          </a:graphicData>
        </a:graphic>
      </p:graphicFrame>
    </p:spTree>
    <p:extLst>
      <p:ext uri="{BB962C8B-B14F-4D97-AF65-F5344CB8AC3E}">
        <p14:creationId xmlns:p14="http://schemas.microsoft.com/office/powerpoint/2010/main" val="176643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a:t>
            </a: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Negative pronouns &amp;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14</a:t>
            </a:fld>
            <a:endParaRPr lang="en-GB"/>
          </a:p>
        </p:txBody>
      </p:sp>
      <p:sp>
        <p:nvSpPr>
          <p:cNvPr id="6" name="Content Placeholder 2">
            <a:extLst>
              <a:ext uri="{FF2B5EF4-FFF2-40B4-BE49-F238E27FC236}">
                <a16:creationId xmlns:a16="http://schemas.microsoft.com/office/drawing/2014/main" id="{055989C8-BBA9-4CD8-AD0C-2FE80E7B8D81}"/>
              </a:ext>
            </a:extLst>
          </p:cNvPr>
          <p:cNvSpPr txBox="1">
            <a:spLocks/>
          </p:cNvSpPr>
          <p:nvPr/>
        </p:nvSpPr>
        <p:spPr>
          <a:xfrm>
            <a:off x="838200" y="2014082"/>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икт</a:t>
            </a:r>
            <a:r>
              <a:rPr lang="de-AT" b="1" u="sng" dirty="0"/>
              <a:t>а</a:t>
            </a:r>
            <a:r>
              <a:rPr lang="de-AT" u="sng" dirty="0"/>
              <a:t>т ~ ик …-ат</a:t>
            </a:r>
            <a:endParaRPr lang="mi-NZ" u="sng" dirty="0"/>
          </a:p>
        </p:txBody>
      </p:sp>
      <p:graphicFrame>
        <p:nvGraphicFramePr>
          <p:cNvPr id="8" name="Content Placeholder 5">
            <a:extLst>
              <a:ext uri="{FF2B5EF4-FFF2-40B4-BE49-F238E27FC236}">
                <a16:creationId xmlns:a16="http://schemas.microsoft.com/office/drawing/2014/main" id="{29FE82F0-F4FE-47BF-B804-FF9E903C817F}"/>
              </a:ext>
            </a:extLst>
          </p:cNvPr>
          <p:cNvGraphicFramePr>
            <a:graphicFrameLocks/>
          </p:cNvGraphicFramePr>
          <p:nvPr>
            <p:extLst>
              <p:ext uri="{D42A27DB-BD31-4B8C-83A1-F6EECF244321}">
                <p14:modId xmlns:p14="http://schemas.microsoft.com/office/powerpoint/2010/main" val="698446738"/>
              </p:ext>
            </p:extLst>
          </p:nvPr>
        </p:nvGraphicFramePr>
        <p:xfrm>
          <a:off x="838200" y="2902395"/>
          <a:ext cx="10731581" cy="458921"/>
        </p:xfrm>
        <a:graphic>
          <a:graphicData uri="http://schemas.openxmlformats.org/drawingml/2006/table">
            <a:tbl>
              <a:tblPr firstRow="1" firstCol="1" bandRow="1" bandCol="1"/>
              <a:tblGrid>
                <a:gridCol w="5839460">
                  <a:extLst>
                    <a:ext uri="{9D8B030D-6E8A-4147-A177-3AD203B41FA5}">
                      <a16:colId xmlns:a16="http://schemas.microsoft.com/office/drawing/2014/main" val="1781499096"/>
                    </a:ext>
                  </a:extLst>
                </a:gridCol>
                <a:gridCol w="4892121">
                  <a:extLst>
                    <a:ext uri="{9D8B030D-6E8A-4147-A177-3AD203B41FA5}">
                      <a16:colId xmlns:a16="http://schemas.microsoft.com/office/drawing/2014/main" val="1253806087"/>
                    </a:ext>
                  </a:extLst>
                </a:gridCol>
              </a:tblGrid>
              <a:tr h="458921">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Икт</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к</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дын</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о</a:t>
                      </a:r>
                      <a:r>
                        <a:rPr lang="en-US" sz="2000" dirty="0" err="1">
                          <a:effectLst/>
                          <a:latin typeface="Calibri" panose="020F0502020204030204" pitchFamily="34" charset="0"/>
                          <a:ea typeface="PMingLiU" panose="02020500000000000000" pitchFamily="18" charset="-120"/>
                          <a:cs typeface="Calibri" panose="020F0502020204030204" pitchFamily="34" charset="0"/>
                        </a:rPr>
                        <a:t>гыл</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Nobody stayed.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915605"/>
                  </a:ext>
                </a:extLst>
              </a:tr>
            </a:tbl>
          </a:graphicData>
        </a:graphic>
      </p:graphicFrame>
      <p:graphicFrame>
        <p:nvGraphicFramePr>
          <p:cNvPr id="7" name="Content Placeholder 5">
            <a:extLst>
              <a:ext uri="{FF2B5EF4-FFF2-40B4-BE49-F238E27FC236}">
                <a16:creationId xmlns:a16="http://schemas.microsoft.com/office/drawing/2014/main" id="{1A361F05-597C-4119-9CFC-ECAF62556661}"/>
              </a:ext>
            </a:extLst>
          </p:cNvPr>
          <p:cNvGraphicFramePr>
            <a:graphicFrameLocks/>
          </p:cNvGraphicFramePr>
          <p:nvPr>
            <p:extLst>
              <p:ext uri="{D42A27DB-BD31-4B8C-83A1-F6EECF244321}">
                <p14:modId xmlns:p14="http://schemas.microsoft.com/office/powerpoint/2010/main" val="1185691890"/>
              </p:ext>
            </p:extLst>
          </p:nvPr>
        </p:nvGraphicFramePr>
        <p:xfrm>
          <a:off x="838200" y="3356729"/>
          <a:ext cx="10731581" cy="458921"/>
        </p:xfrm>
        <a:graphic>
          <a:graphicData uri="http://schemas.openxmlformats.org/drawingml/2006/table">
            <a:tbl>
              <a:tblPr firstRow="1" firstCol="1" bandRow="1" bandCol="1"/>
              <a:tblGrid>
                <a:gridCol w="5839460">
                  <a:extLst>
                    <a:ext uri="{9D8B030D-6E8A-4147-A177-3AD203B41FA5}">
                      <a16:colId xmlns:a16="http://schemas.microsoft.com/office/drawing/2014/main" val="1781499096"/>
                    </a:ext>
                  </a:extLst>
                </a:gridCol>
                <a:gridCol w="4892121">
                  <a:extLst>
                    <a:ext uri="{9D8B030D-6E8A-4147-A177-3AD203B41FA5}">
                      <a16:colId xmlns:a16="http://schemas.microsoft.com/office/drawing/2014/main" val="1253806087"/>
                    </a:ext>
                  </a:extLst>
                </a:gridCol>
              </a:tblGrid>
              <a:tr h="458921">
                <a:tc>
                  <a:txBody>
                    <a:bodyPr/>
                    <a:lstStyle/>
                    <a:p>
                      <a:pPr algn="just"/>
                      <a:r>
                        <a:rPr lang="en-US" sz="2000" dirty="0" err="1">
                          <a:effectLst/>
                          <a:latin typeface="Calibri" panose="020F0502020204030204" pitchFamily="34" charset="0"/>
                          <a:ea typeface="PMingLiU" panose="02020500000000000000" pitchFamily="18" charset="-120"/>
                          <a:cs typeface="Calibri" panose="020F0502020204030204" pitchFamily="34" charset="0"/>
                        </a:rPr>
                        <a:t>Ик</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мутым</a:t>
                      </a:r>
                      <a:r>
                        <a:rPr lang="en-US" sz="2000" b="1" dirty="0" err="1">
                          <a:effectLst/>
                          <a:latin typeface="Calibri" panose="020F0502020204030204" pitchFamily="34" charset="0"/>
                          <a:ea typeface="PMingLiU" panose="02020500000000000000" pitchFamily="18" charset="-120"/>
                          <a:cs typeface="Calibri" panose="020F0502020204030204" pitchFamily="34" charset="0"/>
                        </a:rPr>
                        <a:t>а</a:t>
                      </a:r>
                      <a:r>
                        <a:rPr lang="en-US" sz="2000" dirty="0" err="1">
                          <a:effectLst/>
                          <a:latin typeface="Calibri" panose="020F0502020204030204" pitchFamily="34" charset="0"/>
                          <a:ea typeface="PMingLiU" panose="02020500000000000000" pitchFamily="18" charset="-120"/>
                          <a:cs typeface="Calibri" panose="020F0502020204030204" pitchFamily="34" charset="0"/>
                        </a:rPr>
                        <a:t>т</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dirty="0" err="1">
                          <a:effectLst/>
                          <a:latin typeface="Calibri" panose="020F0502020204030204" pitchFamily="34" charset="0"/>
                          <a:ea typeface="PMingLiU" panose="02020500000000000000" pitchFamily="18" charset="-120"/>
                          <a:cs typeface="Calibri" panose="020F0502020204030204" pitchFamily="34" charset="0"/>
                        </a:rPr>
                        <a:t>ом</a:t>
                      </a:r>
                      <a:r>
                        <a:rPr lang="en-US" sz="2000" dirty="0">
                          <a:effectLst/>
                          <a:latin typeface="Calibri" panose="020F0502020204030204" pitchFamily="34" charset="0"/>
                          <a:ea typeface="PMingLiU" panose="02020500000000000000" pitchFamily="18" charset="-120"/>
                          <a:cs typeface="Calibri" panose="020F0502020204030204" pitchFamily="34" charset="0"/>
                        </a:rPr>
                        <a:t> </a:t>
                      </a:r>
                      <a:r>
                        <a:rPr lang="en-US" sz="2000" b="1" dirty="0" err="1">
                          <a:effectLst/>
                          <a:latin typeface="Calibri" panose="020F0502020204030204" pitchFamily="34" charset="0"/>
                          <a:ea typeface="PMingLiU" panose="02020500000000000000" pitchFamily="18" charset="-120"/>
                          <a:cs typeface="Calibri" panose="020F0502020204030204" pitchFamily="34" charset="0"/>
                        </a:rPr>
                        <a:t>у</a:t>
                      </a:r>
                      <a:r>
                        <a:rPr lang="en-US" sz="2000" dirty="0" err="1">
                          <a:effectLst/>
                          <a:latin typeface="Calibri" panose="020F0502020204030204" pitchFamily="34" charset="0"/>
                          <a:ea typeface="PMingLiU" panose="02020500000000000000" pitchFamily="18" charset="-120"/>
                          <a:cs typeface="Calibri" panose="020F0502020204030204" pitchFamily="34" charset="0"/>
                        </a:rPr>
                        <a:t>мыло</a:t>
                      </a:r>
                      <a:r>
                        <a:rPr lang="en-US" sz="2000" dirty="0">
                          <a:effectLst/>
                          <a:latin typeface="Calibri" panose="020F0502020204030204" pitchFamily="34" charset="0"/>
                          <a:ea typeface="PMingLiU" panose="02020500000000000000" pitchFamily="18" charset="-120"/>
                          <a:cs typeface="Calibri" panose="020F0502020204030204" pitchFamily="34" charset="0"/>
                        </a:rPr>
                        <a:t>.</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a:effectLst/>
                          <a:latin typeface="Calibri" panose="020F0502020204030204" pitchFamily="34" charset="0"/>
                          <a:ea typeface="PMingLiU" panose="02020500000000000000" pitchFamily="18" charset="-120"/>
                          <a:cs typeface="Calibri" panose="020F0502020204030204" pitchFamily="34" charset="0"/>
                        </a:rPr>
                        <a:t>I don’t understand a word.</a:t>
                      </a:r>
                      <a:endParaRPr lang="en-GB" sz="2000" dirty="0">
                        <a:effectLst/>
                        <a:latin typeface="Calibri" panose="020F0502020204030204" pitchFamily="34" charset="0"/>
                        <a:ea typeface="PMingLiU" panose="02020500000000000000" pitchFamily="18" charset="-120"/>
                        <a:cs typeface="Lucida Grande"/>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2915605"/>
                  </a:ext>
                </a:extLst>
              </a:tr>
            </a:tbl>
          </a:graphicData>
        </a:graphic>
      </p:graphicFrame>
    </p:spTree>
    <p:extLst>
      <p:ext uri="{BB962C8B-B14F-4D97-AF65-F5344CB8AC3E}">
        <p14:creationId xmlns:p14="http://schemas.microsoft.com/office/powerpoint/2010/main" val="43331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5</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Possessive suffixation of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15</a:t>
            </a:fld>
            <a:endParaRPr lang="en-GB"/>
          </a:p>
        </p:txBody>
      </p:sp>
      <p:graphicFrame>
        <p:nvGraphicFramePr>
          <p:cNvPr id="16" name="Table 15">
            <a:extLst>
              <a:ext uri="{FF2B5EF4-FFF2-40B4-BE49-F238E27FC236}">
                <a16:creationId xmlns:a16="http://schemas.microsoft.com/office/drawing/2014/main" id="{FF6FBC9A-D5EF-4C9C-9A9A-095946C5BD67}"/>
              </a:ext>
            </a:extLst>
          </p:cNvPr>
          <p:cNvGraphicFramePr>
            <a:graphicFrameLocks noGrp="1"/>
          </p:cNvGraphicFramePr>
          <p:nvPr>
            <p:extLst>
              <p:ext uri="{D42A27DB-BD31-4B8C-83A1-F6EECF244321}">
                <p14:modId xmlns:p14="http://schemas.microsoft.com/office/powerpoint/2010/main" val="4209228075"/>
              </p:ext>
            </p:extLst>
          </p:nvPr>
        </p:nvGraphicFramePr>
        <p:xfrm>
          <a:off x="557784" y="2847572"/>
          <a:ext cx="11164826" cy="3256836"/>
        </p:xfrm>
        <a:graphic>
          <a:graphicData uri="http://schemas.openxmlformats.org/drawingml/2006/table">
            <a:tbl>
              <a:tblPr firstRow="1" firstCol="1" bandRow="1" bandCol="1"/>
              <a:tblGrid>
                <a:gridCol w="910199">
                  <a:extLst>
                    <a:ext uri="{9D8B030D-6E8A-4147-A177-3AD203B41FA5}">
                      <a16:colId xmlns:a16="http://schemas.microsoft.com/office/drawing/2014/main" val="4038215691"/>
                    </a:ext>
                  </a:extLst>
                </a:gridCol>
                <a:gridCol w="2591276">
                  <a:extLst>
                    <a:ext uri="{9D8B030D-6E8A-4147-A177-3AD203B41FA5}">
                      <a16:colId xmlns:a16="http://schemas.microsoft.com/office/drawing/2014/main" val="1485980313"/>
                    </a:ext>
                  </a:extLst>
                </a:gridCol>
                <a:gridCol w="3866660">
                  <a:extLst>
                    <a:ext uri="{9D8B030D-6E8A-4147-A177-3AD203B41FA5}">
                      <a16:colId xmlns:a16="http://schemas.microsoft.com/office/drawing/2014/main" val="3156092552"/>
                    </a:ext>
                  </a:extLst>
                </a:gridCol>
                <a:gridCol w="3796691">
                  <a:extLst>
                    <a:ext uri="{9D8B030D-6E8A-4147-A177-3AD203B41FA5}">
                      <a16:colId xmlns:a16="http://schemas.microsoft.com/office/drawing/2014/main" val="3284077244"/>
                    </a:ext>
                  </a:extLst>
                </a:gridCol>
              </a:tblGrid>
              <a:tr h="600990">
                <a:tc gridSpan="4">
                  <a:txBody>
                    <a:bodyPr/>
                    <a:lstStyle/>
                    <a:p>
                      <a:pPr algn="ctr" fontAlgn="t">
                        <a:spcBef>
                          <a:spcPts val="0"/>
                        </a:spcBef>
                        <a:spcAft>
                          <a:spcPts val="0"/>
                        </a:spcAft>
                      </a:pP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 ‘</a:t>
                      </a: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in front of’</a:t>
                      </a:r>
                      <a:endParaRPr lang="en-US" sz="3500" b="0" i="0" u="none" strike="noStrike">
                        <a:effectLst/>
                        <a:latin typeface="Arial" panose="020B0604020202020204" pitchFamily="34" charset="0"/>
                      </a:endParaRPr>
                    </a:p>
                  </a:txBody>
                  <a:tcPr marL="176762" marR="176762" marT="88381" marB="88381">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7058654"/>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052004"/>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524853"/>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нчылныжо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 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нчылныжо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 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441286"/>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ончылнын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ончылнын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44338"/>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ончылныд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ончылныд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6373"/>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endParaRPr lang="az-Cyrl-AZ" sz="2300" b="0" i="0" u="none" strike="noStrike" dirty="0">
                        <a:effectLst/>
                        <a:latin typeface="+mn-lt"/>
                        <a:cs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endParaRPr lang="az-Cyrl-AZ" sz="2300" b="0" i="0" u="none" strike="noStrike" dirty="0">
                        <a:effectLst/>
                        <a:latin typeface="+mn-lt"/>
                        <a:cs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endParaRPr lang="az-Cyrl-AZ" sz="2300" b="0" i="0" u="none" strike="noStrike" dirty="0">
                        <a:effectLst/>
                        <a:latin typeface="+mn-lt"/>
                        <a:cs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240459"/>
                  </a:ext>
                </a:extLst>
              </a:tr>
            </a:tbl>
          </a:graphicData>
        </a:graphic>
      </p:graphicFrame>
      <p:sp>
        <p:nvSpPr>
          <p:cNvPr id="6" name="Rectangle 5">
            <a:extLst>
              <a:ext uri="{FF2B5EF4-FFF2-40B4-BE49-F238E27FC236}">
                <a16:creationId xmlns:a16="http://schemas.microsoft.com/office/drawing/2014/main" id="{59C3474D-E075-4AA0-AFA5-682CD8F88BB9}"/>
              </a:ext>
            </a:extLst>
          </p:cNvPr>
          <p:cNvSpPr/>
          <p:nvPr/>
        </p:nvSpPr>
        <p:spPr>
          <a:xfrm>
            <a:off x="1574745" y="3503241"/>
            <a:ext cx="144183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a:extLst>
              <a:ext uri="{FF2B5EF4-FFF2-40B4-BE49-F238E27FC236}">
                <a16:creationId xmlns:a16="http://schemas.microsoft.com/office/drawing/2014/main" id="{E7767F1E-ECD2-4EC1-A39A-7B6D76BF59E7}"/>
              </a:ext>
            </a:extLst>
          </p:cNvPr>
          <p:cNvSpPr/>
          <p:nvPr/>
        </p:nvSpPr>
        <p:spPr>
          <a:xfrm>
            <a:off x="4149834" y="3503241"/>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a:extLst>
              <a:ext uri="{FF2B5EF4-FFF2-40B4-BE49-F238E27FC236}">
                <a16:creationId xmlns:a16="http://schemas.microsoft.com/office/drawing/2014/main" id="{DCE82D82-5435-4C83-BA68-26A0814A4921}"/>
              </a:ext>
            </a:extLst>
          </p:cNvPr>
          <p:cNvSpPr/>
          <p:nvPr/>
        </p:nvSpPr>
        <p:spPr>
          <a:xfrm>
            <a:off x="7936222" y="3503241"/>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F247E72C-11F3-44EA-891A-EB886D0080B0}"/>
              </a:ext>
            </a:extLst>
          </p:cNvPr>
          <p:cNvSpPr/>
          <p:nvPr/>
        </p:nvSpPr>
        <p:spPr>
          <a:xfrm>
            <a:off x="1574745" y="3912490"/>
            <a:ext cx="144183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1112BC9B-2AEA-4706-8C52-DA2A515819F4}"/>
              </a:ext>
            </a:extLst>
          </p:cNvPr>
          <p:cNvSpPr/>
          <p:nvPr/>
        </p:nvSpPr>
        <p:spPr>
          <a:xfrm>
            <a:off x="4149834" y="3912490"/>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3362DABB-1316-4041-9888-EFE91972C35B}"/>
              </a:ext>
            </a:extLst>
          </p:cNvPr>
          <p:cNvSpPr/>
          <p:nvPr/>
        </p:nvSpPr>
        <p:spPr>
          <a:xfrm>
            <a:off x="7936222" y="3912490"/>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17B07242-6F33-4282-A69B-9BF91C1DFE41}"/>
              </a:ext>
            </a:extLst>
          </p:cNvPr>
          <p:cNvSpPr/>
          <p:nvPr/>
        </p:nvSpPr>
        <p:spPr>
          <a:xfrm>
            <a:off x="1574744" y="4441892"/>
            <a:ext cx="1800051"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a:extLst>
              <a:ext uri="{FF2B5EF4-FFF2-40B4-BE49-F238E27FC236}">
                <a16:creationId xmlns:a16="http://schemas.microsoft.com/office/drawing/2014/main" id="{4A58B67A-526F-45CC-8161-F8F789EC9569}"/>
              </a:ext>
            </a:extLst>
          </p:cNvPr>
          <p:cNvSpPr/>
          <p:nvPr/>
        </p:nvSpPr>
        <p:spPr>
          <a:xfrm>
            <a:off x="4149834" y="4441892"/>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a:extLst>
              <a:ext uri="{FF2B5EF4-FFF2-40B4-BE49-F238E27FC236}">
                <a16:creationId xmlns:a16="http://schemas.microsoft.com/office/drawing/2014/main" id="{553069E1-347E-4337-B261-B7A8E0C21D1A}"/>
              </a:ext>
            </a:extLst>
          </p:cNvPr>
          <p:cNvSpPr/>
          <p:nvPr/>
        </p:nvSpPr>
        <p:spPr>
          <a:xfrm>
            <a:off x="7936222" y="4441892"/>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ectangle 14">
            <a:extLst>
              <a:ext uri="{FF2B5EF4-FFF2-40B4-BE49-F238E27FC236}">
                <a16:creationId xmlns:a16="http://schemas.microsoft.com/office/drawing/2014/main" id="{7513C4F9-8AFB-40A8-B988-AF2C91737F1F}"/>
              </a:ext>
            </a:extLst>
          </p:cNvPr>
          <p:cNvSpPr/>
          <p:nvPr/>
        </p:nvSpPr>
        <p:spPr>
          <a:xfrm>
            <a:off x="1574745" y="4851141"/>
            <a:ext cx="144183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Rectangle 16">
            <a:extLst>
              <a:ext uri="{FF2B5EF4-FFF2-40B4-BE49-F238E27FC236}">
                <a16:creationId xmlns:a16="http://schemas.microsoft.com/office/drawing/2014/main" id="{A087BFDB-2627-4FF8-B2F9-31087CC4DB37}"/>
              </a:ext>
            </a:extLst>
          </p:cNvPr>
          <p:cNvSpPr/>
          <p:nvPr/>
        </p:nvSpPr>
        <p:spPr>
          <a:xfrm>
            <a:off x="4149833" y="4851141"/>
            <a:ext cx="3033391"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0C7B0401-CD9F-421F-9440-2273917B8424}"/>
              </a:ext>
            </a:extLst>
          </p:cNvPr>
          <p:cNvSpPr/>
          <p:nvPr/>
        </p:nvSpPr>
        <p:spPr>
          <a:xfrm>
            <a:off x="7936222" y="4851141"/>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9B0473CC-FC0D-4385-BDD2-7F203D3FFFB7}"/>
              </a:ext>
            </a:extLst>
          </p:cNvPr>
          <p:cNvSpPr/>
          <p:nvPr/>
        </p:nvSpPr>
        <p:spPr>
          <a:xfrm>
            <a:off x="1574745" y="5290254"/>
            <a:ext cx="1715210"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CEF661BE-EF48-4F97-9D1A-3AA0A01694A0}"/>
              </a:ext>
            </a:extLst>
          </p:cNvPr>
          <p:cNvSpPr/>
          <p:nvPr/>
        </p:nvSpPr>
        <p:spPr>
          <a:xfrm>
            <a:off x="4149834" y="5290254"/>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Rectangle 20">
            <a:extLst>
              <a:ext uri="{FF2B5EF4-FFF2-40B4-BE49-F238E27FC236}">
                <a16:creationId xmlns:a16="http://schemas.microsoft.com/office/drawing/2014/main" id="{02B247F5-AF16-4356-AFF2-77A042E392CB}"/>
              </a:ext>
            </a:extLst>
          </p:cNvPr>
          <p:cNvSpPr/>
          <p:nvPr/>
        </p:nvSpPr>
        <p:spPr>
          <a:xfrm>
            <a:off x="7936222" y="5290254"/>
            <a:ext cx="2467782"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5287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5</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Possessive suffixation of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16</a:t>
            </a:fld>
            <a:endParaRPr lang="en-GB"/>
          </a:p>
        </p:txBody>
      </p:sp>
      <p:graphicFrame>
        <p:nvGraphicFramePr>
          <p:cNvPr id="16" name="Table 15">
            <a:extLst>
              <a:ext uri="{FF2B5EF4-FFF2-40B4-BE49-F238E27FC236}">
                <a16:creationId xmlns:a16="http://schemas.microsoft.com/office/drawing/2014/main" id="{FF6FBC9A-D5EF-4C9C-9A9A-095946C5BD67}"/>
              </a:ext>
            </a:extLst>
          </p:cNvPr>
          <p:cNvGraphicFramePr>
            <a:graphicFrameLocks noGrp="1"/>
          </p:cNvGraphicFramePr>
          <p:nvPr>
            <p:extLst>
              <p:ext uri="{D42A27DB-BD31-4B8C-83A1-F6EECF244321}">
                <p14:modId xmlns:p14="http://schemas.microsoft.com/office/powerpoint/2010/main" val="2952412328"/>
              </p:ext>
            </p:extLst>
          </p:nvPr>
        </p:nvGraphicFramePr>
        <p:xfrm>
          <a:off x="557784" y="2847572"/>
          <a:ext cx="11164826" cy="3256836"/>
        </p:xfrm>
        <a:graphic>
          <a:graphicData uri="http://schemas.openxmlformats.org/drawingml/2006/table">
            <a:tbl>
              <a:tblPr firstRow="1" firstCol="1" bandRow="1" bandCol="1"/>
              <a:tblGrid>
                <a:gridCol w="910199">
                  <a:extLst>
                    <a:ext uri="{9D8B030D-6E8A-4147-A177-3AD203B41FA5}">
                      <a16:colId xmlns:a16="http://schemas.microsoft.com/office/drawing/2014/main" val="4038215691"/>
                    </a:ext>
                  </a:extLst>
                </a:gridCol>
                <a:gridCol w="2591276">
                  <a:extLst>
                    <a:ext uri="{9D8B030D-6E8A-4147-A177-3AD203B41FA5}">
                      <a16:colId xmlns:a16="http://schemas.microsoft.com/office/drawing/2014/main" val="1485980313"/>
                    </a:ext>
                  </a:extLst>
                </a:gridCol>
                <a:gridCol w="3866660">
                  <a:extLst>
                    <a:ext uri="{9D8B030D-6E8A-4147-A177-3AD203B41FA5}">
                      <a16:colId xmlns:a16="http://schemas.microsoft.com/office/drawing/2014/main" val="3156092552"/>
                    </a:ext>
                  </a:extLst>
                </a:gridCol>
                <a:gridCol w="3796691">
                  <a:extLst>
                    <a:ext uri="{9D8B030D-6E8A-4147-A177-3AD203B41FA5}">
                      <a16:colId xmlns:a16="http://schemas.microsoft.com/office/drawing/2014/main" val="3284077244"/>
                    </a:ext>
                  </a:extLst>
                </a:gridCol>
              </a:tblGrid>
              <a:tr h="600990">
                <a:tc gridSpan="4">
                  <a:txBody>
                    <a:bodyPr/>
                    <a:lstStyle/>
                    <a:p>
                      <a:pPr algn="ctr" fontAlgn="t">
                        <a:spcBef>
                          <a:spcPts val="0"/>
                        </a:spcBef>
                        <a:spcAft>
                          <a:spcPts val="0"/>
                        </a:spcAft>
                      </a:pP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 ‘</a:t>
                      </a: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in front of’</a:t>
                      </a:r>
                      <a:endParaRPr lang="en-US" sz="3500" b="0" i="0" u="none" strike="noStrike">
                        <a:effectLst/>
                        <a:latin typeface="Arial" panose="020B0604020202020204" pitchFamily="34" charset="0"/>
                      </a:endParaRPr>
                    </a:p>
                  </a:txBody>
                  <a:tcPr marL="176762" marR="176762" marT="88381" marB="88381">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37058654"/>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3052004"/>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ончылн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йын </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1524853"/>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нчылныжо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 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нчылныжо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 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2441286"/>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ончылнын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ончылнын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044338"/>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ончылныд</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dirty="0">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 ончылныд</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endParaRPr lang="az-Cyrl-AZ" sz="3500" b="0" i="0" u="none" strike="noStrike" dirty="0">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 </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dirty="0">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26373"/>
                  </a:ext>
                </a:extLst>
              </a:tr>
              <a:tr h="442641">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500" b="0" i="0" u="none" strike="noStrike">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нчылнышт</a:t>
                      </a:r>
                      <a:endParaRPr lang="az-Cyrl-AZ" sz="3500" b="0" i="0" u="none" strike="noStrike" dirty="0">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нын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 о</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нчылнышт</a:t>
                      </a:r>
                      <a:endParaRPr lang="az-Cyrl-AZ" sz="3500" b="0" i="0" u="none" strike="noStrike" dirty="0">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нын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 о</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500" b="0" i="0" u="none" strike="noStrike" dirty="0">
                        <a:effectLst/>
                        <a:latin typeface="Arial" panose="020B0604020202020204" pitchFamily="34" charset="0"/>
                      </a:endParaRPr>
                    </a:p>
                  </a:txBody>
                  <a:tcPr marL="132571" marR="132571" marT="1841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5240459"/>
                  </a:ext>
                </a:extLst>
              </a:tr>
            </a:tbl>
          </a:graphicData>
        </a:graphic>
      </p:graphicFrame>
    </p:spTree>
    <p:extLst>
      <p:ext uri="{BB962C8B-B14F-4D97-AF65-F5344CB8AC3E}">
        <p14:creationId xmlns:p14="http://schemas.microsoft.com/office/powerpoint/2010/main" val="3493450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5</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Possessive suffixation of postpositions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17</a:t>
            </a:fld>
            <a:endParaRPr lang="en-GB"/>
          </a:p>
        </p:txBody>
      </p:sp>
      <p:graphicFrame>
        <p:nvGraphicFramePr>
          <p:cNvPr id="11" name="Table 10">
            <a:extLst>
              <a:ext uri="{FF2B5EF4-FFF2-40B4-BE49-F238E27FC236}">
                <a16:creationId xmlns:a16="http://schemas.microsoft.com/office/drawing/2014/main" id="{55081237-2631-4D81-BF7C-862EBFC469EF}"/>
              </a:ext>
            </a:extLst>
          </p:cNvPr>
          <p:cNvGraphicFramePr>
            <a:graphicFrameLocks noGrp="1"/>
          </p:cNvGraphicFramePr>
          <p:nvPr>
            <p:extLst>
              <p:ext uri="{D42A27DB-BD31-4B8C-83A1-F6EECF244321}">
                <p14:modId xmlns:p14="http://schemas.microsoft.com/office/powerpoint/2010/main" val="2148537498"/>
              </p:ext>
            </p:extLst>
          </p:nvPr>
        </p:nvGraphicFramePr>
        <p:xfrm>
          <a:off x="557784" y="2918409"/>
          <a:ext cx="11164824" cy="3115161"/>
        </p:xfrm>
        <a:graphic>
          <a:graphicData uri="http://schemas.openxmlformats.org/drawingml/2006/table">
            <a:tbl>
              <a:tblPr firstRow="1" firstCol="1" bandRow="1" bandCol="1"/>
              <a:tblGrid>
                <a:gridCol w="915097">
                  <a:extLst>
                    <a:ext uri="{9D8B030D-6E8A-4147-A177-3AD203B41FA5}">
                      <a16:colId xmlns:a16="http://schemas.microsoft.com/office/drawing/2014/main" val="2433428044"/>
                    </a:ext>
                  </a:extLst>
                </a:gridCol>
                <a:gridCol w="3510119">
                  <a:extLst>
                    <a:ext uri="{9D8B030D-6E8A-4147-A177-3AD203B41FA5}">
                      <a16:colId xmlns:a16="http://schemas.microsoft.com/office/drawing/2014/main" val="2729349738"/>
                    </a:ext>
                  </a:extLst>
                </a:gridCol>
                <a:gridCol w="3489013">
                  <a:extLst>
                    <a:ext uri="{9D8B030D-6E8A-4147-A177-3AD203B41FA5}">
                      <a16:colId xmlns:a16="http://schemas.microsoft.com/office/drawing/2014/main" val="3176052595"/>
                    </a:ext>
                  </a:extLst>
                </a:gridCol>
                <a:gridCol w="3250595">
                  <a:extLst>
                    <a:ext uri="{9D8B030D-6E8A-4147-A177-3AD203B41FA5}">
                      <a16:colId xmlns:a16="http://schemas.microsoft.com/office/drawing/2014/main" val="1139329983"/>
                    </a:ext>
                  </a:extLst>
                </a:gridCol>
              </a:tblGrid>
              <a:tr h="445023">
                <a:tc>
                  <a:txBody>
                    <a:bodyPr/>
                    <a:lstStyle/>
                    <a:p>
                      <a:pPr algn="just" fontAlgn="t">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 </a:t>
                      </a:r>
                      <a:endParaRPr lang="en-US" sz="3500" b="0" i="0" u="none" strike="noStrike">
                        <a:effectLst/>
                        <a:latin typeface="Arial" panose="020B0604020202020204" pitchFamily="34" charset="0"/>
                      </a:endParaRPr>
                    </a:p>
                  </a:txBody>
                  <a:tcPr marL="133285" marR="133285" marT="18512"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не ‘</a:t>
                      </a: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with’</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ке ‘</a:t>
                      </a: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to’</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деч ‘</a:t>
                      </a: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from’</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6074477"/>
                  </a:ext>
                </a:extLst>
              </a:tr>
              <a:tr h="445023">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мый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не, мый ден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мый дек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мый деч</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18707"/>
                  </a:ext>
                </a:extLst>
              </a:tr>
              <a:tr h="445023">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тый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не, тый ден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тый дек</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тый деч</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2026987"/>
                  </a:ext>
                </a:extLst>
              </a:tr>
              <a:tr h="445023">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ке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дын деч</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4015938"/>
                  </a:ext>
                </a:extLst>
              </a:tr>
              <a:tr h="445023">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ке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мемн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деч</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874113"/>
                  </a:ext>
                </a:extLst>
              </a:tr>
              <a:tr h="445023">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ке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тенд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 деч</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522629"/>
                  </a:ext>
                </a:extLst>
              </a:tr>
              <a:tr h="445023">
                <a:tc>
                  <a:txBody>
                    <a:bodyPr/>
                    <a:lstStyle/>
                    <a:p>
                      <a:pPr algn="ctr" fontAlgn="t">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нын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нын д</a:t>
                      </a:r>
                      <a:r>
                        <a:rPr lang="az-Cyrl-AZ" sz="2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a:effectLst/>
                          <a:latin typeface="Calibri" panose="020F0502020204030204" pitchFamily="34" charset="0"/>
                          <a:ea typeface="PMingLiU" panose="02020500000000000000" pitchFamily="18" charset="-120"/>
                          <a:cs typeface="Calibri" panose="020F0502020204030204" pitchFamily="34" charset="0"/>
                        </a:rPr>
                        <a:t>ке</a:t>
                      </a:r>
                      <a:endParaRPr lang="az-Cyrl-AZ" sz="3500" b="0" i="0" u="none" strike="noStrike">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нын деч</a:t>
                      </a:r>
                      <a:endParaRPr lang="az-Cyrl-AZ" sz="3500" b="0" i="0" u="none" strike="noStrike" dirty="0">
                        <a:effectLst/>
                        <a:latin typeface="Arial" panose="020B0604020202020204" pitchFamily="34" charset="0"/>
                      </a:endParaRPr>
                    </a:p>
                  </a:txBody>
                  <a:tcPr marL="133285" marR="133285" marT="18512"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746227"/>
                  </a:ext>
                </a:extLst>
              </a:tr>
            </a:tbl>
          </a:graphicData>
        </a:graphic>
      </p:graphicFrame>
    </p:spTree>
    <p:extLst>
      <p:ext uri="{BB962C8B-B14F-4D97-AF65-F5344CB8AC3E}">
        <p14:creationId xmlns:p14="http://schemas.microsoft.com/office/powerpoint/2010/main" val="257593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6.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Usage of the passive participle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18</a:t>
            </a:fld>
            <a:endParaRPr lang="en-GB"/>
          </a:p>
        </p:txBody>
      </p:sp>
      <p:sp>
        <p:nvSpPr>
          <p:cNvPr id="11" name="TextBox 10">
            <a:extLst>
              <a:ext uri="{FF2B5EF4-FFF2-40B4-BE49-F238E27FC236}">
                <a16:creationId xmlns:a16="http://schemas.microsoft.com/office/drawing/2014/main" id="{A8361845-6D78-43F5-B532-83ABCE83EF81}"/>
              </a:ext>
            </a:extLst>
          </p:cNvPr>
          <p:cNvSpPr txBox="1"/>
          <p:nvPr/>
        </p:nvSpPr>
        <p:spPr>
          <a:xfrm>
            <a:off x="3048965" y="1682593"/>
            <a:ext cx="6094070" cy="400110"/>
          </a:xfrm>
          <a:prstGeom prst="rect">
            <a:avLst/>
          </a:prstGeom>
          <a:noFill/>
        </p:spPr>
        <p:txBody>
          <a:bodyPr wrap="square">
            <a:spAutoFit/>
          </a:bodyPr>
          <a:lstStyle/>
          <a:p>
            <a:pPr algn="ctr"/>
            <a:r>
              <a:rPr lang="en-US" sz="2000" dirty="0" err="1">
                <a:effectLst/>
                <a:latin typeface="Calibri" panose="020F0502020204030204" pitchFamily="34" charset="0"/>
                <a:ea typeface="PMingLiU" panose="02020500000000000000" pitchFamily="18" charset="-120"/>
              </a:rPr>
              <a:t>Ав</a:t>
            </a:r>
            <a:r>
              <a:rPr lang="en-US" sz="2000" b="1" dirty="0" err="1">
                <a:effectLst/>
                <a:latin typeface="Calibri" panose="020F0502020204030204" pitchFamily="34" charset="0"/>
                <a:ea typeface="PMingLiU" panose="02020500000000000000" pitchFamily="18" charset="-120"/>
              </a:rPr>
              <a:t>а</a:t>
            </a:r>
            <a:r>
              <a:rPr lang="en-US" sz="2000" dirty="0" err="1">
                <a:effectLst/>
                <a:latin typeface="Calibri" panose="020F0502020204030204" pitchFamily="34" charset="0"/>
                <a:ea typeface="PMingLiU" panose="02020500000000000000" pitchFamily="18" charset="-120"/>
              </a:rPr>
              <a:t>м-ач</a:t>
            </a:r>
            <a:r>
              <a:rPr lang="en-US" sz="2000" b="1" dirty="0" err="1">
                <a:effectLst/>
                <a:latin typeface="Calibri" panose="020F0502020204030204" pitchFamily="34" charset="0"/>
                <a:ea typeface="PMingLiU" panose="02020500000000000000" pitchFamily="18" charset="-120"/>
              </a:rPr>
              <a:t>а</a:t>
            </a:r>
            <a:r>
              <a:rPr lang="en-US" sz="2000" dirty="0" err="1">
                <a:effectLst/>
                <a:latin typeface="Calibri" panose="020F0502020204030204" pitchFamily="34" charset="0"/>
                <a:ea typeface="PMingLiU" panose="02020500000000000000" pitchFamily="18" charset="-120"/>
              </a:rPr>
              <a:t>м</a:t>
            </a:r>
            <a:r>
              <a:rPr lang="en-US" sz="2000" dirty="0">
                <a:effectLst/>
                <a:latin typeface="Calibri" panose="020F0502020204030204" pitchFamily="34" charset="0"/>
                <a:ea typeface="PMingLiU" panose="02020500000000000000" pitchFamily="18" charset="-120"/>
              </a:rPr>
              <a:t> </a:t>
            </a:r>
            <a:r>
              <a:rPr lang="en-US" sz="2000" b="1" dirty="0" err="1">
                <a:effectLst/>
                <a:latin typeface="Calibri" panose="020F0502020204030204" pitchFamily="34" charset="0"/>
                <a:ea typeface="PMingLiU" panose="02020500000000000000" pitchFamily="18" charset="-120"/>
              </a:rPr>
              <a:t>я</a:t>
            </a:r>
            <a:r>
              <a:rPr lang="en-US" sz="2000" dirty="0" err="1">
                <a:effectLst/>
                <a:latin typeface="Calibri" panose="020F0502020204030204" pitchFamily="34" charset="0"/>
                <a:ea typeface="PMingLiU" panose="02020500000000000000" pitchFamily="18" charset="-120"/>
              </a:rPr>
              <a:t>лыш</a:t>
            </a:r>
            <a:r>
              <a:rPr lang="en-US" sz="2000" dirty="0">
                <a:effectLst/>
                <a:latin typeface="Calibri" panose="020F0502020204030204" pitchFamily="34" charset="0"/>
                <a:ea typeface="PMingLiU" panose="02020500000000000000" pitchFamily="18" charset="-120"/>
              </a:rPr>
              <a:t> </a:t>
            </a:r>
            <a:r>
              <a:rPr lang="en-US" sz="2000" dirty="0" err="1">
                <a:effectLst/>
                <a:latin typeface="Calibri" panose="020F0502020204030204" pitchFamily="34" charset="0"/>
                <a:ea typeface="PMingLiU" panose="02020500000000000000" pitchFamily="18" charset="-120"/>
              </a:rPr>
              <a:t>кайымемл</a:t>
            </a:r>
            <a:r>
              <a:rPr lang="en-US" sz="2000" b="1" dirty="0" err="1">
                <a:effectLst/>
                <a:latin typeface="Calibri" panose="020F0502020204030204" pitchFamily="34" charset="0"/>
                <a:ea typeface="PMingLiU" panose="02020500000000000000" pitchFamily="18" charset="-120"/>
              </a:rPr>
              <a:t>а</a:t>
            </a:r>
            <a:r>
              <a:rPr lang="en-US" sz="2000" dirty="0" err="1">
                <a:effectLst/>
                <a:latin typeface="Calibri" panose="020F0502020204030204" pitchFamily="34" charset="0"/>
                <a:ea typeface="PMingLiU" panose="02020500000000000000" pitchFamily="18" charset="-120"/>
              </a:rPr>
              <a:t>н</a:t>
            </a:r>
            <a:r>
              <a:rPr lang="en-US" sz="2000" dirty="0">
                <a:effectLst/>
                <a:latin typeface="Calibri" panose="020F0502020204030204" pitchFamily="34" charset="0"/>
                <a:ea typeface="PMingLiU" panose="02020500000000000000" pitchFamily="18" charset="-120"/>
              </a:rPr>
              <a:t> </a:t>
            </a:r>
            <a:r>
              <a:rPr lang="en-US" sz="2000" dirty="0" err="1">
                <a:effectLst/>
                <a:latin typeface="Calibri" panose="020F0502020204030204" pitchFamily="34" charset="0"/>
                <a:ea typeface="PMingLiU" panose="02020500000000000000" pitchFamily="18" charset="-120"/>
              </a:rPr>
              <a:t>к</a:t>
            </a:r>
            <a:r>
              <a:rPr lang="en-US" sz="2000" dirty="0" err="1">
                <a:effectLst/>
                <a:latin typeface="Calibri" panose="020F0502020204030204" pitchFamily="34" charset="0"/>
                <a:ea typeface="MS Mincho" panose="02020609040205080304" pitchFamily="49" charset="-128"/>
              </a:rPr>
              <a:t>ӧ</a:t>
            </a:r>
            <a:r>
              <a:rPr lang="en-US" sz="2000" dirty="0" err="1">
                <a:effectLst/>
                <a:latin typeface="Calibri" panose="020F0502020204030204" pitchFamily="34" charset="0"/>
                <a:ea typeface="PMingLiU" panose="02020500000000000000" pitchFamily="18" charset="-120"/>
              </a:rPr>
              <a:t>р</a:t>
            </a:r>
            <a:r>
              <a:rPr lang="en-US" sz="2000" b="1" dirty="0" err="1">
                <a:effectLst/>
                <a:latin typeface="Calibri" panose="020F0502020204030204" pitchFamily="34" charset="0"/>
                <a:ea typeface="PMingLiU" panose="02020500000000000000" pitchFamily="18" charset="-120"/>
              </a:rPr>
              <a:t>а</a:t>
            </a:r>
            <a:r>
              <a:rPr lang="en-US" sz="2000" b="1" dirty="0">
                <a:effectLst/>
                <a:latin typeface="Calibri" panose="020F0502020204030204" pitchFamily="34" charset="0"/>
                <a:ea typeface="PMingLiU" panose="02020500000000000000" pitchFamily="18" charset="-120"/>
              </a:rPr>
              <a:t> </a:t>
            </a:r>
            <a:r>
              <a:rPr lang="en-US" sz="2000" dirty="0" err="1">
                <a:effectLst/>
                <a:latin typeface="Calibri" panose="020F0502020204030204" pitchFamily="34" charset="0"/>
                <a:ea typeface="PMingLiU" panose="02020500000000000000" pitchFamily="18" charset="-120"/>
              </a:rPr>
              <a:t>йывырт</a:t>
            </a:r>
            <a:r>
              <a:rPr lang="en-US" sz="2000" b="1" dirty="0" err="1">
                <a:effectLst/>
                <a:latin typeface="Calibri" panose="020F0502020204030204" pitchFamily="34" charset="0"/>
                <a:ea typeface="PMingLiU" panose="02020500000000000000" pitchFamily="18" charset="-120"/>
              </a:rPr>
              <a:t>е</a:t>
            </a:r>
            <a:r>
              <a:rPr lang="en-US" sz="2000" dirty="0" err="1">
                <a:effectLst/>
                <a:latin typeface="Calibri" panose="020F0502020204030204" pitchFamily="34" charset="0"/>
                <a:ea typeface="PMingLiU" panose="02020500000000000000" pitchFamily="18" charset="-120"/>
              </a:rPr>
              <a:t>ныт</a:t>
            </a:r>
            <a:r>
              <a:rPr lang="en-US" sz="2000" dirty="0">
                <a:effectLst/>
                <a:latin typeface="Calibri" panose="020F0502020204030204" pitchFamily="34" charset="0"/>
                <a:ea typeface="PMingLiU" panose="02020500000000000000" pitchFamily="18" charset="-120"/>
              </a:rPr>
              <a:t>.</a:t>
            </a:r>
            <a:endParaRPr lang="en-GB" sz="2000" dirty="0"/>
          </a:p>
        </p:txBody>
      </p:sp>
      <p:sp>
        <p:nvSpPr>
          <p:cNvPr id="12" name="TextBox 11">
            <a:extLst>
              <a:ext uri="{FF2B5EF4-FFF2-40B4-BE49-F238E27FC236}">
                <a16:creationId xmlns:a16="http://schemas.microsoft.com/office/drawing/2014/main" id="{15239619-76DA-4F1B-9AC6-1FD855AB915D}"/>
              </a:ext>
            </a:extLst>
          </p:cNvPr>
          <p:cNvSpPr txBox="1"/>
          <p:nvPr/>
        </p:nvSpPr>
        <p:spPr>
          <a:xfrm>
            <a:off x="1962167" y="4449383"/>
            <a:ext cx="8267307" cy="400110"/>
          </a:xfrm>
          <a:prstGeom prst="rect">
            <a:avLst/>
          </a:prstGeom>
          <a:noFill/>
        </p:spPr>
        <p:txBody>
          <a:bodyPr wrap="square">
            <a:spAutoFit/>
          </a:bodyPr>
          <a:lstStyle/>
          <a:p>
            <a:pPr algn="ctr"/>
            <a:r>
              <a:rPr lang="en-US" sz="2000" dirty="0" err="1">
                <a:effectLst/>
                <a:latin typeface="Calibri" panose="020F0502020204030204" pitchFamily="34" charset="0"/>
                <a:ea typeface="PMingLiU" panose="02020500000000000000" pitchFamily="18" charset="-120"/>
                <a:cs typeface="Lucida Grande"/>
              </a:rPr>
              <a:t>Мар</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й</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Эл</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Респ</a:t>
            </a:r>
            <a:r>
              <a:rPr lang="en-US" sz="2000" b="1" dirty="0" err="1">
                <a:effectLst/>
                <a:latin typeface="Calibri" panose="020F0502020204030204" pitchFamily="34" charset="0"/>
                <a:ea typeface="PMingLiU" panose="02020500000000000000" pitchFamily="18" charset="-120"/>
                <a:cs typeface="Lucida Grande"/>
              </a:rPr>
              <a:t>у</a:t>
            </a:r>
            <a:r>
              <a:rPr lang="en-US" sz="2000" dirty="0" err="1">
                <a:effectLst/>
                <a:latin typeface="Calibri" panose="020F0502020204030204" pitchFamily="34" charset="0"/>
                <a:ea typeface="PMingLiU" panose="02020500000000000000" pitchFamily="18" charset="-120"/>
                <a:cs typeface="Lucida Grande"/>
              </a:rPr>
              <a:t>бликыште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кум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арн</a:t>
            </a:r>
            <a:r>
              <a:rPr lang="en-US" sz="2000" b="1" dirty="0" err="1">
                <a:effectLst/>
                <a:latin typeface="Calibri" panose="020F0502020204030204" pitchFamily="34" charset="0"/>
                <a:ea typeface="PMingLiU" panose="02020500000000000000" pitchFamily="18" charset="-120"/>
                <a:cs typeface="Lucida Grande"/>
              </a:rPr>
              <a:t>я</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л</a:t>
            </a:r>
            <a:r>
              <a:rPr lang="en-US" sz="2000" b="1" dirty="0" err="1">
                <a:effectLst/>
                <a:latin typeface="Calibri" panose="020F0502020204030204" pitchFamily="34" charset="0"/>
                <a:ea typeface="PMingLiU" panose="02020500000000000000" pitchFamily="18" charset="-120"/>
                <a:cs typeface="Lucida Grande"/>
              </a:rPr>
              <a:t>и</a:t>
            </a:r>
            <a:r>
              <a:rPr lang="en-US" sz="2000" dirty="0" err="1">
                <a:effectLst/>
                <a:latin typeface="Calibri" panose="020F0502020204030204" pitchFamily="34" charset="0"/>
                <a:ea typeface="PMingLiU" panose="02020500000000000000" pitchFamily="18" charset="-120"/>
                <a:cs typeface="Lucida Grande"/>
              </a:rPr>
              <a:t>йме</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мыл</a:t>
            </a:r>
            <a:r>
              <a:rPr lang="en-US" sz="2000" b="1" dirty="0" err="1">
                <a:effectLst/>
                <a:latin typeface="Calibri" panose="020F0502020204030204" pitchFamily="34" charset="0"/>
                <a:ea typeface="PMingLiU" panose="02020500000000000000" pitchFamily="18" charset="-120"/>
                <a:cs typeface="Lucida Grande"/>
              </a:rPr>
              <a:t>а</a:t>
            </a:r>
            <a:r>
              <a:rPr lang="en-US" sz="2000" dirty="0" err="1">
                <a:effectLst/>
                <a:latin typeface="Calibri" panose="020F0502020204030204" pitchFamily="34" charset="0"/>
                <a:ea typeface="PMingLiU" panose="02020500000000000000" pitchFamily="18" charset="-120"/>
                <a:cs typeface="Lucida Grande"/>
              </a:rPr>
              <a:t>м</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мотк</a:t>
            </a:r>
            <a:r>
              <a:rPr lang="en-US" sz="2000" b="1" dirty="0" err="1">
                <a:effectLst/>
                <a:latin typeface="Calibri" panose="020F0502020204030204" pitchFamily="34" charset="0"/>
                <a:ea typeface="PMingLiU" panose="02020500000000000000" pitchFamily="18" charset="-120"/>
                <a:cs typeface="Lucida Grande"/>
              </a:rPr>
              <a:t>о</a:t>
            </a:r>
            <a:r>
              <a:rPr lang="en-US" sz="2000" dirty="0" err="1">
                <a:effectLst/>
                <a:latin typeface="Calibri" panose="020F0502020204030204" pitchFamily="34" charset="0"/>
                <a:ea typeface="PMingLiU" panose="02020500000000000000" pitchFamily="18" charset="-120"/>
                <a:cs typeface="Lucida Grande"/>
              </a:rPr>
              <a:t>ч</a:t>
            </a:r>
            <a:r>
              <a:rPr lang="en-US" sz="2000" dirty="0">
                <a:effectLst/>
                <a:latin typeface="Calibri" panose="020F0502020204030204" pitchFamily="34" charset="0"/>
                <a:ea typeface="PMingLiU" panose="02020500000000000000" pitchFamily="18" charset="-120"/>
                <a:cs typeface="Lucida Grande"/>
              </a:rPr>
              <a:t> </a:t>
            </a:r>
            <a:r>
              <a:rPr lang="en-US" sz="2000" dirty="0" err="1">
                <a:effectLst/>
                <a:latin typeface="Calibri" panose="020F0502020204030204" pitchFamily="34" charset="0"/>
                <a:ea typeface="PMingLiU" panose="02020500000000000000" pitchFamily="18" charset="-120"/>
                <a:cs typeface="Lucida Grande"/>
              </a:rPr>
              <a:t>келш</a:t>
            </a:r>
            <a:r>
              <a:rPr lang="en-US" sz="2000" b="1" dirty="0" err="1">
                <a:effectLst/>
                <a:latin typeface="Calibri" panose="020F0502020204030204" pitchFamily="34" charset="0"/>
                <a:ea typeface="PMingLiU" panose="02020500000000000000" pitchFamily="18" charset="-120"/>
                <a:cs typeface="Lucida Grande"/>
              </a:rPr>
              <a:t>е</a:t>
            </a:r>
            <a:r>
              <a:rPr lang="en-US" sz="2000" dirty="0" err="1">
                <a:effectLst/>
                <a:latin typeface="Calibri" panose="020F0502020204030204" pitchFamily="34" charset="0"/>
                <a:ea typeface="PMingLiU" panose="02020500000000000000" pitchFamily="18" charset="-120"/>
                <a:cs typeface="Lucida Grande"/>
              </a:rPr>
              <a:t>н</a:t>
            </a:r>
            <a:r>
              <a:rPr lang="en-US" sz="2000" dirty="0">
                <a:effectLst/>
                <a:latin typeface="Calibri" panose="020F0502020204030204" pitchFamily="34" charset="0"/>
                <a:ea typeface="PMingLiU" panose="02020500000000000000" pitchFamily="18" charset="-120"/>
                <a:cs typeface="Lucida Grande"/>
              </a:rPr>
              <a:t>.</a:t>
            </a:r>
            <a:endParaRPr lang="en-GB" sz="2000" dirty="0"/>
          </a:p>
        </p:txBody>
      </p:sp>
      <p:sp>
        <p:nvSpPr>
          <p:cNvPr id="13" name="TextBox 12">
            <a:extLst>
              <a:ext uri="{FF2B5EF4-FFF2-40B4-BE49-F238E27FC236}">
                <a16:creationId xmlns:a16="http://schemas.microsoft.com/office/drawing/2014/main" id="{DE23477C-4C2A-42A5-B5AF-DC6CE2CDFD49}"/>
              </a:ext>
            </a:extLst>
          </p:cNvPr>
          <p:cNvSpPr txBox="1"/>
          <p:nvPr/>
        </p:nvSpPr>
        <p:spPr>
          <a:xfrm>
            <a:off x="3048607" y="3065988"/>
            <a:ext cx="6094428" cy="400110"/>
          </a:xfrm>
          <a:prstGeom prst="rect">
            <a:avLst/>
          </a:prstGeom>
          <a:noFill/>
        </p:spPr>
        <p:txBody>
          <a:bodyPr wrap="square">
            <a:spAutoFit/>
          </a:bodyPr>
          <a:lstStyle/>
          <a:p>
            <a:pPr algn="ctr"/>
            <a:r>
              <a:rPr lang="en-US" sz="2000" dirty="0" err="1">
                <a:effectLst/>
                <a:latin typeface="Calibri" panose="020F0502020204030204" pitchFamily="34" charset="0"/>
                <a:ea typeface="PMingLiU" panose="02020500000000000000" pitchFamily="18" charset="-120"/>
              </a:rPr>
              <a:t>Эч</a:t>
            </a:r>
            <a:r>
              <a:rPr lang="en-US" sz="2000" b="1" dirty="0" err="1">
                <a:effectLst/>
                <a:latin typeface="Calibri" panose="020F0502020204030204" pitchFamily="34" charset="0"/>
                <a:ea typeface="PMingLiU" panose="02020500000000000000" pitchFamily="18" charset="-120"/>
              </a:rPr>
              <a:t>а</a:t>
            </a:r>
            <a:r>
              <a:rPr lang="en-US" sz="2000" dirty="0" err="1">
                <a:effectLst/>
                <a:latin typeface="Calibri" panose="020F0502020204030204" pitchFamily="34" charset="0"/>
                <a:ea typeface="PMingLiU" panose="02020500000000000000" pitchFamily="18" charset="-120"/>
              </a:rPr>
              <a:t>нын</a:t>
            </a:r>
            <a:r>
              <a:rPr lang="en-US" sz="2000" dirty="0">
                <a:effectLst/>
                <a:latin typeface="Calibri" panose="020F0502020204030204" pitchFamily="34" charset="0"/>
                <a:ea typeface="PMingLiU" panose="02020500000000000000" pitchFamily="18" charset="-120"/>
              </a:rPr>
              <a:t> </a:t>
            </a:r>
            <a:r>
              <a:rPr lang="en-US" sz="2000" dirty="0" err="1">
                <a:effectLst/>
                <a:latin typeface="Calibri" panose="020F0502020204030204" pitchFamily="34" charset="0"/>
                <a:ea typeface="PMingLiU" panose="02020500000000000000" pitchFamily="18" charset="-120"/>
              </a:rPr>
              <a:t>т</a:t>
            </a:r>
            <a:r>
              <a:rPr lang="en-US" sz="2000" b="1" dirty="0" err="1">
                <a:effectLst/>
                <a:latin typeface="Calibri" panose="020F0502020204030204" pitchFamily="34" charset="0"/>
                <a:ea typeface="PMingLiU" panose="02020500000000000000" pitchFamily="18" charset="-120"/>
              </a:rPr>
              <a:t>о</a:t>
            </a:r>
            <a:r>
              <a:rPr lang="en-US" sz="2000" dirty="0" err="1">
                <a:effectLst/>
                <a:latin typeface="Calibri" panose="020F0502020204030204" pitchFamily="34" charset="0"/>
                <a:ea typeface="PMingLiU" panose="02020500000000000000" pitchFamily="18" charset="-120"/>
              </a:rPr>
              <a:t>лмыжым</a:t>
            </a:r>
            <a:r>
              <a:rPr lang="en-US" sz="2000" dirty="0">
                <a:effectLst/>
                <a:latin typeface="Calibri" panose="020F0502020204030204" pitchFamily="34" charset="0"/>
                <a:ea typeface="PMingLiU" panose="02020500000000000000" pitchFamily="18" charset="-120"/>
              </a:rPr>
              <a:t> </a:t>
            </a:r>
            <a:r>
              <a:rPr lang="en-US" sz="2000" dirty="0" err="1">
                <a:effectLst/>
                <a:latin typeface="Calibri" panose="020F0502020204030204" pitchFamily="34" charset="0"/>
                <a:ea typeface="PMingLiU" panose="02020500000000000000" pitchFamily="18" charset="-120"/>
              </a:rPr>
              <a:t>вучен</a:t>
            </a:r>
            <a:r>
              <a:rPr lang="en-US" sz="2000" b="1" dirty="0" err="1">
                <a:effectLst/>
                <a:latin typeface="Calibri" panose="020F0502020204030204" pitchFamily="34" charset="0"/>
                <a:ea typeface="PMingLiU" panose="02020500000000000000" pitchFamily="18" charset="-120"/>
              </a:rPr>
              <a:t>а</a:t>
            </a:r>
            <a:r>
              <a:rPr lang="en-US" sz="2000" dirty="0">
                <a:effectLst/>
                <a:latin typeface="Calibri" panose="020F0502020204030204" pitchFamily="34" charset="0"/>
                <a:ea typeface="PMingLiU" panose="02020500000000000000" pitchFamily="18" charset="-120"/>
              </a:rPr>
              <a:t>. </a:t>
            </a:r>
            <a:endParaRPr lang="en-GB" sz="2000" dirty="0"/>
          </a:p>
        </p:txBody>
      </p:sp>
      <p:cxnSp>
        <p:nvCxnSpPr>
          <p:cNvPr id="14" name="Straight Connector 13">
            <a:extLst>
              <a:ext uri="{FF2B5EF4-FFF2-40B4-BE49-F238E27FC236}">
                <a16:creationId xmlns:a16="http://schemas.microsoft.com/office/drawing/2014/main" id="{501E5DE7-8248-4CD2-83E7-BA9F6E28970F}"/>
              </a:ext>
            </a:extLst>
          </p:cNvPr>
          <p:cNvCxnSpPr/>
          <p:nvPr/>
        </p:nvCxnSpPr>
        <p:spPr>
          <a:xfrm>
            <a:off x="4637988" y="2082703"/>
            <a:ext cx="209275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Arrow: U-Turn 14">
            <a:extLst>
              <a:ext uri="{FF2B5EF4-FFF2-40B4-BE49-F238E27FC236}">
                <a16:creationId xmlns:a16="http://schemas.microsoft.com/office/drawing/2014/main" id="{4557F1F8-D1EB-4CC6-98D6-CE81FFDE0770}"/>
              </a:ext>
            </a:extLst>
          </p:cNvPr>
          <p:cNvSpPr/>
          <p:nvPr/>
        </p:nvSpPr>
        <p:spPr>
          <a:xfrm rot="10800000">
            <a:off x="5925351" y="2030307"/>
            <a:ext cx="1125897" cy="983285"/>
          </a:xfrm>
          <a:prstGeom prst="uturnArrow">
            <a:avLst>
              <a:gd name="adj1" fmla="val 6785"/>
              <a:gd name="adj2" fmla="val 25000"/>
              <a:gd name="adj3" fmla="val 25000"/>
              <a:gd name="adj4" fmla="val 43750"/>
              <a:gd name="adj5" fmla="val 75000"/>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cxnSp>
        <p:nvCxnSpPr>
          <p:cNvPr id="17" name="Straight Connector 16">
            <a:extLst>
              <a:ext uri="{FF2B5EF4-FFF2-40B4-BE49-F238E27FC236}">
                <a16:creationId xmlns:a16="http://schemas.microsoft.com/office/drawing/2014/main" id="{2CA70CDA-0196-438B-9D38-901043BF1755}"/>
              </a:ext>
            </a:extLst>
          </p:cNvPr>
          <p:cNvCxnSpPr>
            <a:cxnSpLocks/>
          </p:cNvCxnSpPr>
          <p:nvPr/>
        </p:nvCxnSpPr>
        <p:spPr>
          <a:xfrm>
            <a:off x="4609707" y="3471968"/>
            <a:ext cx="220587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Arrow: U-Turn 17">
            <a:extLst>
              <a:ext uri="{FF2B5EF4-FFF2-40B4-BE49-F238E27FC236}">
                <a16:creationId xmlns:a16="http://schemas.microsoft.com/office/drawing/2014/main" id="{A7CCAC16-E632-4D66-93C9-989E9D86A6D9}"/>
              </a:ext>
            </a:extLst>
          </p:cNvPr>
          <p:cNvSpPr/>
          <p:nvPr/>
        </p:nvSpPr>
        <p:spPr>
          <a:xfrm rot="10800000">
            <a:off x="5925351" y="3429000"/>
            <a:ext cx="1125897" cy="983285"/>
          </a:xfrm>
          <a:prstGeom prst="uturnArrow">
            <a:avLst>
              <a:gd name="adj1" fmla="val 6785"/>
              <a:gd name="adj2" fmla="val 25000"/>
              <a:gd name="adj3" fmla="val 25000"/>
              <a:gd name="adj4" fmla="val 43750"/>
              <a:gd name="adj5" fmla="val 75000"/>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cxnSp>
        <p:nvCxnSpPr>
          <p:cNvPr id="21" name="Straight Connector 20">
            <a:extLst>
              <a:ext uri="{FF2B5EF4-FFF2-40B4-BE49-F238E27FC236}">
                <a16:creationId xmlns:a16="http://schemas.microsoft.com/office/drawing/2014/main" id="{5CA97D96-4F8F-48EC-904A-5C6244040F5A}"/>
              </a:ext>
            </a:extLst>
          </p:cNvPr>
          <p:cNvCxnSpPr>
            <a:cxnSpLocks/>
          </p:cNvCxnSpPr>
          <p:nvPr/>
        </p:nvCxnSpPr>
        <p:spPr>
          <a:xfrm>
            <a:off x="2507531" y="4849493"/>
            <a:ext cx="459085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2D065087-0BED-4793-AE21-C907E4AC7367}"/>
              </a:ext>
            </a:extLst>
          </p:cNvPr>
          <p:cNvSpPr txBox="1">
            <a:spLocks/>
          </p:cNvSpPr>
          <p:nvPr/>
        </p:nvSpPr>
        <p:spPr>
          <a:xfrm>
            <a:off x="8185306" y="2519999"/>
            <a:ext cx="3102205" cy="4001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de-AT" u="sng" dirty="0">
                <a:solidFill>
                  <a:schemeClr val="accent2"/>
                </a:solidFill>
              </a:rPr>
              <a:t>With postpositon</a:t>
            </a:r>
            <a:endParaRPr lang="mi-NZ" u="sng" dirty="0">
              <a:solidFill>
                <a:schemeClr val="accent2"/>
              </a:solidFill>
            </a:endParaRPr>
          </a:p>
        </p:txBody>
      </p:sp>
      <p:sp>
        <p:nvSpPr>
          <p:cNvPr id="24" name="Content Placeholder 2">
            <a:extLst>
              <a:ext uri="{FF2B5EF4-FFF2-40B4-BE49-F238E27FC236}">
                <a16:creationId xmlns:a16="http://schemas.microsoft.com/office/drawing/2014/main" id="{B80ED832-A2EF-48CC-98F6-6852DEA324AC}"/>
              </a:ext>
            </a:extLst>
          </p:cNvPr>
          <p:cNvSpPr txBox="1">
            <a:spLocks/>
          </p:cNvSpPr>
          <p:nvPr/>
        </p:nvSpPr>
        <p:spPr>
          <a:xfrm>
            <a:off x="10050453" y="3714568"/>
            <a:ext cx="1205152" cy="40008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de-AT" u="sng" dirty="0">
                <a:solidFill>
                  <a:srgbClr val="00B050"/>
                </a:solidFill>
              </a:rPr>
              <a:t>Object</a:t>
            </a:r>
            <a:endParaRPr lang="mi-NZ" u="sng" dirty="0">
              <a:solidFill>
                <a:srgbClr val="00B050"/>
              </a:solidFill>
            </a:endParaRPr>
          </a:p>
        </p:txBody>
      </p:sp>
      <p:sp>
        <p:nvSpPr>
          <p:cNvPr id="25" name="Content Placeholder 2">
            <a:extLst>
              <a:ext uri="{FF2B5EF4-FFF2-40B4-BE49-F238E27FC236}">
                <a16:creationId xmlns:a16="http://schemas.microsoft.com/office/drawing/2014/main" id="{8CA6FE73-BD6B-474C-BDF2-82BD4C99A618}"/>
              </a:ext>
            </a:extLst>
          </p:cNvPr>
          <p:cNvSpPr txBox="1">
            <a:spLocks/>
          </p:cNvSpPr>
          <p:nvPr/>
        </p:nvSpPr>
        <p:spPr>
          <a:xfrm>
            <a:off x="9943101" y="4909116"/>
            <a:ext cx="1312504" cy="40011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de-AT" u="sng" dirty="0">
                <a:solidFill>
                  <a:srgbClr val="FF0000"/>
                </a:solidFill>
              </a:rPr>
              <a:t>Subject</a:t>
            </a:r>
            <a:endParaRPr lang="mi-NZ" u="sng" dirty="0">
              <a:solidFill>
                <a:srgbClr val="FF0000"/>
              </a:solidFill>
            </a:endParaRPr>
          </a:p>
        </p:txBody>
      </p:sp>
    </p:spTree>
    <p:extLst>
      <p:ext uri="{BB962C8B-B14F-4D97-AF65-F5344CB8AC3E}">
        <p14:creationId xmlns:p14="http://schemas.microsoft.com/office/powerpoint/2010/main" val="34264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effectLst/>
                <a:latin typeface="Calibri" panose="020F0502020204030204" pitchFamily="34" charset="0"/>
                <a:ea typeface="Times New Roman" panose="02020603050405020304" pitchFamily="18" charset="0"/>
                <a:cs typeface="Calibri" panose="020F0502020204030204" pitchFamily="34" charset="0"/>
              </a:rPr>
              <a:t>6. </a:t>
            </a:r>
            <a:r>
              <a:rPr lang="de-AT" sz="3600" u="sng">
                <a:effectLst/>
                <a:latin typeface="Calibri" panose="020F0502020204030204" pitchFamily="34" charset="0"/>
                <a:ea typeface="Times New Roman" panose="02020603050405020304" pitchFamily="18" charset="0"/>
                <a:cs typeface="Calibri" panose="020F0502020204030204" pitchFamily="34" charset="0"/>
              </a:rPr>
              <a:t>Usage of the passive participle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19</a:t>
            </a:fld>
            <a:endParaRPr lang="en-GB"/>
          </a:p>
        </p:txBody>
      </p:sp>
      <p:graphicFrame>
        <p:nvGraphicFramePr>
          <p:cNvPr id="20" name="Table 19">
            <a:extLst>
              <a:ext uri="{FF2B5EF4-FFF2-40B4-BE49-F238E27FC236}">
                <a16:creationId xmlns:a16="http://schemas.microsoft.com/office/drawing/2014/main" id="{A381166E-9167-4A76-B0EF-3AD63833BC48}"/>
              </a:ext>
            </a:extLst>
          </p:cNvPr>
          <p:cNvGraphicFramePr>
            <a:graphicFrameLocks noGrp="1"/>
          </p:cNvGraphicFramePr>
          <p:nvPr>
            <p:extLst>
              <p:ext uri="{D42A27DB-BD31-4B8C-83A1-F6EECF244321}">
                <p14:modId xmlns:p14="http://schemas.microsoft.com/office/powerpoint/2010/main" val="1525291672"/>
              </p:ext>
            </p:extLst>
          </p:nvPr>
        </p:nvGraphicFramePr>
        <p:xfrm>
          <a:off x="1551224" y="1655747"/>
          <a:ext cx="6230410" cy="4163792"/>
        </p:xfrm>
        <a:graphic>
          <a:graphicData uri="http://schemas.openxmlformats.org/drawingml/2006/table">
            <a:tbl>
              <a:tblPr firstRow="1" firstCol="1" bandRow="1" bandCol="1"/>
              <a:tblGrid>
                <a:gridCol w="1687287">
                  <a:extLst>
                    <a:ext uri="{9D8B030D-6E8A-4147-A177-3AD203B41FA5}">
                      <a16:colId xmlns:a16="http://schemas.microsoft.com/office/drawing/2014/main" val="1299782225"/>
                    </a:ext>
                  </a:extLst>
                </a:gridCol>
                <a:gridCol w="4543123">
                  <a:extLst>
                    <a:ext uri="{9D8B030D-6E8A-4147-A177-3AD203B41FA5}">
                      <a16:colId xmlns:a16="http://schemas.microsoft.com/office/drawing/2014/main" val="438473553"/>
                    </a:ext>
                  </a:extLst>
                </a:gridCol>
              </a:tblGrid>
              <a:tr h="622214">
                <a:tc gridSpan="2">
                  <a:txBody>
                    <a:bodyPr/>
                    <a:lstStyle/>
                    <a:p>
                      <a:pPr algn="ctr" fontAlgn="t">
                        <a:spcBef>
                          <a:spcPts val="0"/>
                        </a:spcBef>
                        <a:spcAft>
                          <a:spcPts val="0"/>
                        </a:spcAft>
                      </a:pP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онч</a:t>
                      </a:r>
                      <a:r>
                        <a:rPr lang="az-Cyrl-AZ" sz="3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en-US" sz="3100" b="0" i="0" u="none" strike="noStrike" dirty="0">
                          <a:effectLst/>
                          <a:latin typeface="Calibri" panose="020F0502020204030204" pitchFamily="34" charset="0"/>
                          <a:ea typeface="PMingLiU" panose="02020500000000000000" pitchFamily="18" charset="-120"/>
                          <a:cs typeface="Calibri" panose="020F0502020204030204" pitchFamily="34" charset="0"/>
                        </a:rPr>
                        <a:t>to see’</a:t>
                      </a:r>
                      <a:endParaRPr lang="en-US" sz="4700" b="0" i="0" u="none" strike="noStrike" dirty="0">
                        <a:effectLst/>
                        <a:latin typeface="Arial" panose="020B0604020202020204" pitchFamily="34" charset="0"/>
                      </a:endParaRPr>
                    </a:p>
                    <a:p>
                      <a:pPr algn="ctr" fontAlgn="t">
                        <a:spcBef>
                          <a:spcPts val="0"/>
                        </a:spcBef>
                        <a:spcAft>
                          <a:spcPts val="0"/>
                        </a:spcAft>
                      </a:pPr>
                      <a:r>
                        <a:rPr lang="en-US" sz="3100" b="0" i="0" u="none" strike="noStrike" dirty="0">
                          <a:effectLst/>
                          <a:latin typeface="Calibri" panose="020F0502020204030204" pitchFamily="34" charset="0"/>
                          <a:ea typeface="PMingLiU" panose="02020500000000000000" pitchFamily="18" charset="-120"/>
                          <a:cs typeface="Calibri" panose="020F0502020204030204" pitchFamily="34" charset="0"/>
                        </a:rPr>
                        <a:t>&gt;</a:t>
                      </a:r>
                      <a:r>
                        <a:rPr lang="en-US" sz="3100" b="1"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1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нчымо</a:t>
                      </a:r>
                      <a:endParaRPr lang="en-US" sz="4700" b="0" i="0" u="none" strike="noStrike" dirty="0">
                        <a:effectLst/>
                        <a:latin typeface="Arial" panose="020B0604020202020204" pitchFamily="34" charset="0"/>
                      </a:endParaRPr>
                    </a:p>
                  </a:txBody>
                  <a:tcPr marL="236473" marR="236473" marT="118237" marB="11823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80717501"/>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ончым</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460133"/>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ончым</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069668"/>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нчымыжо</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92452"/>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ончымын</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964533"/>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dirty="0">
                          <a:effectLst/>
                          <a:latin typeface="+mn-lt"/>
                          <a:ea typeface="PMingLiU" panose="02020500000000000000" pitchFamily="18" charset="-120"/>
                          <a:cs typeface="Calibri" panose="020F0502020204030204" pitchFamily="34" charset="0"/>
                        </a:rPr>
                        <a:t>ончымыд</a:t>
                      </a:r>
                      <a:r>
                        <a:rPr lang="az-Cyrl-AZ" sz="3100" b="1" i="0" u="none" strike="noStrike" dirty="0">
                          <a:effectLst/>
                          <a:latin typeface="+mn-lt"/>
                          <a:ea typeface="PMingLiU" panose="02020500000000000000" pitchFamily="18" charset="-120"/>
                          <a:cs typeface="Calibri" panose="020F0502020204030204" pitchFamily="34" charset="0"/>
                        </a:rPr>
                        <a:t>а</a:t>
                      </a:r>
                      <a:endParaRPr lang="az-Cyrl-AZ" sz="3100" b="0" i="0" u="none" strike="noStrike" dirty="0">
                        <a:effectLst/>
                        <a:latin typeface="+mn-lt"/>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541306"/>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endParaRPr lang="az-Cyrl-AZ" sz="3100" b="0" i="0" u="none" strike="noStrike" dirty="0">
                        <a:effectLst/>
                        <a:latin typeface="+mn-lt"/>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294680"/>
                  </a:ext>
                </a:extLst>
              </a:tr>
            </a:tbl>
          </a:graphicData>
        </a:graphic>
      </p:graphicFrame>
      <p:sp>
        <p:nvSpPr>
          <p:cNvPr id="22" name="Rectangle 21">
            <a:extLst>
              <a:ext uri="{FF2B5EF4-FFF2-40B4-BE49-F238E27FC236}">
                <a16:creationId xmlns:a16="http://schemas.microsoft.com/office/drawing/2014/main" id="{61722A02-C683-4F5F-9144-0892A6FDB587}"/>
              </a:ext>
            </a:extLst>
          </p:cNvPr>
          <p:cNvSpPr/>
          <p:nvPr/>
        </p:nvSpPr>
        <p:spPr>
          <a:xfrm>
            <a:off x="3428258" y="2935503"/>
            <a:ext cx="1800050" cy="3146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a:extLst>
              <a:ext uri="{FF2B5EF4-FFF2-40B4-BE49-F238E27FC236}">
                <a16:creationId xmlns:a16="http://schemas.microsoft.com/office/drawing/2014/main" id="{26107CC3-5420-4C11-A8CB-24F74841446F}"/>
              </a:ext>
            </a:extLst>
          </p:cNvPr>
          <p:cNvSpPr/>
          <p:nvPr/>
        </p:nvSpPr>
        <p:spPr>
          <a:xfrm>
            <a:off x="3428258" y="3344752"/>
            <a:ext cx="1800050" cy="43674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888BE0D0-7004-47EA-898B-A9441D723A45}"/>
              </a:ext>
            </a:extLst>
          </p:cNvPr>
          <p:cNvSpPr/>
          <p:nvPr/>
        </p:nvSpPr>
        <p:spPr>
          <a:xfrm>
            <a:off x="3428257" y="3886511"/>
            <a:ext cx="1922219" cy="36601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a:extLst>
              <a:ext uri="{FF2B5EF4-FFF2-40B4-BE49-F238E27FC236}">
                <a16:creationId xmlns:a16="http://schemas.microsoft.com/office/drawing/2014/main" id="{D200A5D6-DAC7-41C4-934C-E810DDCC8EB0}"/>
              </a:ext>
            </a:extLst>
          </p:cNvPr>
          <p:cNvSpPr/>
          <p:nvPr/>
        </p:nvSpPr>
        <p:spPr>
          <a:xfrm>
            <a:off x="3428258" y="4345188"/>
            <a:ext cx="1800050" cy="41924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BE22033E-F7D3-4B71-B471-8BCD7887ABA8}"/>
              </a:ext>
            </a:extLst>
          </p:cNvPr>
          <p:cNvSpPr/>
          <p:nvPr/>
        </p:nvSpPr>
        <p:spPr>
          <a:xfrm>
            <a:off x="3428256" y="4869449"/>
            <a:ext cx="2156997" cy="41924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1000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P spid="28"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7686895-C18F-4F70-8939-8964E70F39DB}"/>
              </a:ext>
            </a:extLst>
          </p:cNvPr>
          <p:cNvSpPr txBox="1"/>
          <p:nvPr/>
        </p:nvSpPr>
        <p:spPr>
          <a:xfrm>
            <a:off x="2221319" y="2459504"/>
            <a:ext cx="7749363" cy="1938992"/>
          </a:xfrm>
          <a:prstGeom prst="rect">
            <a:avLst/>
          </a:prstGeom>
          <a:noFill/>
          <a:ln w="38100">
            <a:no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GB" sz="2400" dirty="0">
                <a:solidFill>
                  <a:schemeClr val="tx1"/>
                </a:solidFil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12" name="Slide Number Placeholder 4">
            <a:extLst>
              <a:ext uri="{FF2B5EF4-FFF2-40B4-BE49-F238E27FC236}">
                <a16:creationId xmlns:a16="http://schemas.microsoft.com/office/drawing/2014/main" id="{AE89CFC7-97D4-4072-8B48-F3F71EE35DDA}"/>
              </a:ext>
            </a:extLst>
          </p:cNvPr>
          <p:cNvSpPr>
            <a:spLocks noGrp="1"/>
          </p:cNvSpPr>
          <p:nvPr>
            <p:ph type="sldNum" sz="quarter" idx="12"/>
          </p:nvPr>
        </p:nvSpPr>
        <p:spPr>
          <a:xfrm>
            <a:off x="8610600" y="6356351"/>
            <a:ext cx="2743200" cy="365125"/>
          </a:xfrm>
        </p:spPr>
        <p:txBody>
          <a:bodyPr/>
          <a:lstStyle/>
          <a:p>
            <a:fld id="{055DE2CD-379D-4002-80ED-F7724F598CF3}" type="slidenum">
              <a:rPr lang="en-GB" smtClean="0"/>
              <a:t>2</a:t>
            </a:fld>
            <a:endParaRPr lang="en-GB" dirty="0"/>
          </a:p>
        </p:txBody>
      </p:sp>
    </p:spTree>
    <p:extLst>
      <p:ext uri="{BB962C8B-B14F-4D97-AF65-F5344CB8AC3E}">
        <p14:creationId xmlns:p14="http://schemas.microsoft.com/office/powerpoint/2010/main" val="1852454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effectLst/>
                <a:latin typeface="Calibri" panose="020F0502020204030204" pitchFamily="34" charset="0"/>
                <a:ea typeface="Times New Roman" panose="02020603050405020304" pitchFamily="18" charset="0"/>
                <a:cs typeface="Calibri" panose="020F0502020204030204" pitchFamily="34" charset="0"/>
              </a:rPr>
              <a:t>6. </a:t>
            </a:r>
            <a:r>
              <a:rPr lang="de-AT" sz="3600" u="sng">
                <a:effectLst/>
                <a:latin typeface="Calibri" panose="020F0502020204030204" pitchFamily="34" charset="0"/>
                <a:ea typeface="Times New Roman" panose="02020603050405020304" pitchFamily="18" charset="0"/>
                <a:cs typeface="Calibri" panose="020F0502020204030204" pitchFamily="34" charset="0"/>
              </a:rPr>
              <a:t>Usage of the passive participle</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20</a:t>
            </a:fld>
            <a:endParaRPr lang="en-GB"/>
          </a:p>
        </p:txBody>
      </p:sp>
      <p:graphicFrame>
        <p:nvGraphicFramePr>
          <p:cNvPr id="20" name="Table 19">
            <a:extLst>
              <a:ext uri="{FF2B5EF4-FFF2-40B4-BE49-F238E27FC236}">
                <a16:creationId xmlns:a16="http://schemas.microsoft.com/office/drawing/2014/main" id="{A381166E-9167-4A76-B0EF-3AD63833BC48}"/>
              </a:ext>
            </a:extLst>
          </p:cNvPr>
          <p:cNvGraphicFramePr>
            <a:graphicFrameLocks noGrp="1"/>
          </p:cNvGraphicFramePr>
          <p:nvPr/>
        </p:nvGraphicFramePr>
        <p:xfrm>
          <a:off x="1551224" y="1655747"/>
          <a:ext cx="6230410" cy="4163792"/>
        </p:xfrm>
        <a:graphic>
          <a:graphicData uri="http://schemas.openxmlformats.org/drawingml/2006/table">
            <a:tbl>
              <a:tblPr firstRow="1" firstCol="1" bandRow="1" bandCol="1"/>
              <a:tblGrid>
                <a:gridCol w="1687287">
                  <a:extLst>
                    <a:ext uri="{9D8B030D-6E8A-4147-A177-3AD203B41FA5}">
                      <a16:colId xmlns:a16="http://schemas.microsoft.com/office/drawing/2014/main" val="1299782225"/>
                    </a:ext>
                  </a:extLst>
                </a:gridCol>
                <a:gridCol w="4543123">
                  <a:extLst>
                    <a:ext uri="{9D8B030D-6E8A-4147-A177-3AD203B41FA5}">
                      <a16:colId xmlns:a16="http://schemas.microsoft.com/office/drawing/2014/main" val="438473553"/>
                    </a:ext>
                  </a:extLst>
                </a:gridCol>
              </a:tblGrid>
              <a:tr h="622214">
                <a:tc gridSpan="2">
                  <a:txBody>
                    <a:bodyPr/>
                    <a:lstStyle/>
                    <a:p>
                      <a:pPr algn="ctr" fontAlgn="t">
                        <a:spcBef>
                          <a:spcPts val="0"/>
                        </a:spcBef>
                        <a:spcAft>
                          <a:spcPts val="0"/>
                        </a:spcAft>
                      </a:pP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онч</a:t>
                      </a:r>
                      <a:r>
                        <a:rPr lang="az-Cyrl-AZ" sz="3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ш ‘</a:t>
                      </a:r>
                      <a:r>
                        <a:rPr lang="en-US" sz="3100" b="0" i="0" u="none" strike="noStrike" dirty="0">
                          <a:effectLst/>
                          <a:latin typeface="Calibri" panose="020F0502020204030204" pitchFamily="34" charset="0"/>
                          <a:ea typeface="PMingLiU" panose="02020500000000000000" pitchFamily="18" charset="-120"/>
                          <a:cs typeface="Calibri" panose="020F0502020204030204" pitchFamily="34" charset="0"/>
                        </a:rPr>
                        <a:t>to see’</a:t>
                      </a:r>
                      <a:endParaRPr lang="en-US" sz="4700" b="0" i="0" u="none" strike="noStrike" dirty="0">
                        <a:effectLst/>
                        <a:latin typeface="Arial" panose="020B0604020202020204" pitchFamily="34" charset="0"/>
                      </a:endParaRPr>
                    </a:p>
                    <a:p>
                      <a:pPr algn="ctr" fontAlgn="t">
                        <a:spcBef>
                          <a:spcPts val="0"/>
                        </a:spcBef>
                        <a:spcAft>
                          <a:spcPts val="0"/>
                        </a:spcAft>
                      </a:pPr>
                      <a:r>
                        <a:rPr lang="en-US" sz="3100" b="0" i="0" u="none" strike="noStrike" dirty="0">
                          <a:effectLst/>
                          <a:latin typeface="Calibri" panose="020F0502020204030204" pitchFamily="34" charset="0"/>
                          <a:ea typeface="PMingLiU" panose="02020500000000000000" pitchFamily="18" charset="-120"/>
                          <a:cs typeface="Calibri" panose="020F0502020204030204" pitchFamily="34" charset="0"/>
                        </a:rPr>
                        <a:t>&gt;</a:t>
                      </a:r>
                      <a:r>
                        <a:rPr lang="en-US" sz="3100" b="1"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31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нчымо</a:t>
                      </a:r>
                      <a:endParaRPr lang="en-US" sz="4700" b="0" i="0" u="none" strike="noStrike" dirty="0">
                        <a:effectLst/>
                        <a:latin typeface="Arial" panose="020B0604020202020204" pitchFamily="34" charset="0"/>
                      </a:endParaRPr>
                    </a:p>
                  </a:txBody>
                  <a:tcPr marL="236473" marR="236473" marT="118237" marB="11823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80717501"/>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1Sg</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ончым</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м</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460133"/>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2Sg</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ончым</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069668"/>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3Sg</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нчымыжо</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292452"/>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1Pl</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ончымын</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964533"/>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2Pl</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0" i="0" u="none" strike="noStrike">
                          <a:effectLst/>
                          <a:latin typeface="Calibri" panose="020F0502020204030204" pitchFamily="34" charset="0"/>
                          <a:ea typeface="PMingLiU" panose="02020500000000000000" pitchFamily="18" charset="-120"/>
                          <a:cs typeface="Calibri" panose="020F0502020204030204" pitchFamily="34" charset="0"/>
                        </a:rPr>
                        <a:t>ончымыд</a:t>
                      </a:r>
                      <a:r>
                        <a:rPr lang="az-Cyrl-AZ" sz="3100" b="1" i="0" u="none" strike="noStrike">
                          <a:effectLst/>
                          <a:latin typeface="Calibri" panose="020F0502020204030204" pitchFamily="34" charset="0"/>
                          <a:ea typeface="PMingLiU" panose="02020500000000000000" pitchFamily="18" charset="-120"/>
                          <a:cs typeface="Calibri" panose="020F0502020204030204" pitchFamily="34" charset="0"/>
                        </a:rPr>
                        <a:t>а</a:t>
                      </a:r>
                      <a:endParaRPr lang="az-Cyrl-AZ"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541306"/>
                  </a:ext>
                </a:extLst>
              </a:tr>
              <a:tr h="288543">
                <a:tc>
                  <a:txBody>
                    <a:bodyPr/>
                    <a:lstStyle/>
                    <a:p>
                      <a:pPr algn="ctr" fontAlgn="t">
                        <a:spcBef>
                          <a:spcPts val="0"/>
                        </a:spcBef>
                        <a:spcAft>
                          <a:spcPts val="0"/>
                        </a:spcAft>
                      </a:pPr>
                      <a:r>
                        <a:rPr lang="en-US" sz="3100" b="1" i="0" u="none" strike="noStrike">
                          <a:effectLst/>
                          <a:latin typeface="Calibri" panose="020F0502020204030204" pitchFamily="34" charset="0"/>
                          <a:ea typeface="PMingLiU" panose="02020500000000000000" pitchFamily="18" charset="-120"/>
                          <a:cs typeface="Calibri" panose="020F0502020204030204" pitchFamily="34" charset="0"/>
                        </a:rPr>
                        <a:t>3Pl</a:t>
                      </a:r>
                      <a:endParaRPr lang="en-US" sz="4700" b="0" i="0" u="none" strike="noStrike">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az-Cyrl-AZ" sz="31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3100" b="0" i="0" u="none" strike="noStrike" dirty="0">
                          <a:effectLst/>
                          <a:latin typeface="Calibri" panose="020F0502020204030204" pitchFamily="34" charset="0"/>
                          <a:ea typeface="PMingLiU" panose="02020500000000000000" pitchFamily="18" charset="-120"/>
                          <a:cs typeface="Calibri" panose="020F0502020204030204" pitchFamily="34" charset="0"/>
                        </a:rPr>
                        <a:t>нчымышт</a:t>
                      </a:r>
                      <a:endParaRPr lang="az-Cyrl-AZ" sz="4700" b="0" i="0" u="none" strike="noStrike" dirty="0">
                        <a:effectLst/>
                        <a:latin typeface="Arial" panose="020B0604020202020204" pitchFamily="34" charset="0"/>
                      </a:endParaRPr>
                    </a:p>
                  </a:txBody>
                  <a:tcPr marL="177355" marR="177355" marT="24633"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4294680"/>
                  </a:ext>
                </a:extLst>
              </a:tr>
            </a:tbl>
          </a:graphicData>
        </a:graphic>
      </p:graphicFrame>
      <p:sp>
        <p:nvSpPr>
          <p:cNvPr id="6" name="Content Placeholder 2">
            <a:extLst>
              <a:ext uri="{FF2B5EF4-FFF2-40B4-BE49-F238E27FC236}">
                <a16:creationId xmlns:a16="http://schemas.microsoft.com/office/drawing/2014/main" id="{B6EE8435-0FBA-4CD2-BB94-3C08F0B40B1F}"/>
              </a:ext>
            </a:extLst>
          </p:cNvPr>
          <p:cNvSpPr txBox="1">
            <a:spLocks/>
          </p:cNvSpPr>
          <p:nvPr/>
        </p:nvSpPr>
        <p:spPr>
          <a:xfrm>
            <a:off x="8610600" y="2809842"/>
            <a:ext cx="3127956" cy="33541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 шуэш</a:t>
            </a:r>
          </a:p>
          <a:p>
            <a:pPr marL="0" indent="0">
              <a:buNone/>
            </a:pPr>
            <a:r>
              <a:rPr lang="de-AT" dirty="0"/>
              <a:t>… ок шу</a:t>
            </a:r>
          </a:p>
          <a:p>
            <a:pPr marL="0" indent="0">
              <a:buNone/>
            </a:pPr>
            <a:r>
              <a:rPr lang="de-AT" dirty="0"/>
              <a:t>… шуын</a:t>
            </a:r>
          </a:p>
          <a:p>
            <a:pPr marL="0" indent="0">
              <a:buNone/>
            </a:pPr>
            <a:r>
              <a:rPr lang="de-AT" dirty="0"/>
              <a:t>… шуын огыл</a:t>
            </a:r>
          </a:p>
          <a:p>
            <a:pPr marL="0" indent="0">
              <a:buNone/>
            </a:pPr>
            <a:r>
              <a:rPr lang="de-AT" dirty="0"/>
              <a:t>… шумо</a:t>
            </a:r>
          </a:p>
          <a:p>
            <a:pPr marL="0" indent="0">
              <a:buNone/>
            </a:pPr>
            <a:r>
              <a:rPr lang="de-AT" dirty="0"/>
              <a:t>…</a:t>
            </a:r>
            <a:endParaRPr lang="mi-NZ" dirty="0"/>
          </a:p>
        </p:txBody>
      </p:sp>
    </p:spTree>
    <p:extLst>
      <p:ext uri="{BB962C8B-B14F-4D97-AF65-F5344CB8AC3E}">
        <p14:creationId xmlns:p14="http://schemas.microsoft.com/office/powerpoint/2010/main" val="168945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7</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Concessive clause with </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гын</a:t>
            </a:r>
            <a:r>
              <a:rPr lang="mi-NZ" sz="3600" b="1" u="sng" dirty="0">
                <a:effectLst/>
                <a:latin typeface="Calibri" panose="020F0502020204030204" pitchFamily="34" charset="0"/>
                <a:ea typeface="Times New Roman" panose="02020603050405020304" pitchFamily="18" charset="0"/>
                <a:cs typeface="Calibri" panose="020F0502020204030204" pitchFamily="34" charset="0"/>
              </a:rPr>
              <a:t>а</a:t>
            </a:r>
            <a:r>
              <a:rPr lang="mi-NZ" sz="3600" u="sng" dirty="0">
                <a:effectLst/>
                <a:latin typeface="Calibri" panose="020F0502020204030204" pitchFamily="34" charset="0"/>
                <a:ea typeface="Times New Roman" panose="02020603050405020304" pitchFamily="18" charset="0"/>
                <a:cs typeface="Calibri" panose="020F0502020204030204" pitchFamily="34" charset="0"/>
              </a:rPr>
              <a:t>т</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21</a:t>
            </a:fld>
            <a:endParaRPr lang="en-GB"/>
          </a:p>
        </p:txBody>
      </p:sp>
      <p:sp>
        <p:nvSpPr>
          <p:cNvPr id="19" name="TextBox 18">
            <a:extLst>
              <a:ext uri="{FF2B5EF4-FFF2-40B4-BE49-F238E27FC236}">
                <a16:creationId xmlns:a16="http://schemas.microsoft.com/office/drawing/2014/main" id="{7E9F9E38-39E5-43F7-A2A3-3538043F57F4}"/>
              </a:ext>
            </a:extLst>
          </p:cNvPr>
          <p:cNvSpPr txBox="1"/>
          <p:nvPr/>
        </p:nvSpPr>
        <p:spPr>
          <a:xfrm>
            <a:off x="1240315" y="4982737"/>
            <a:ext cx="6094428" cy="461665"/>
          </a:xfrm>
          <a:prstGeom prst="rect">
            <a:avLst/>
          </a:prstGeom>
          <a:noFill/>
        </p:spPr>
        <p:txBody>
          <a:bodyPr wrap="square">
            <a:spAutoFit/>
          </a:bodyPr>
          <a:lstStyle/>
          <a:p>
            <a:r>
              <a:rPr lang="en-US" sz="2400" dirty="0" err="1">
                <a:effectLst/>
                <a:latin typeface="Calibri" panose="020F0502020204030204" pitchFamily="34" charset="0"/>
                <a:ea typeface="PMingLiU" panose="02020500000000000000" pitchFamily="18" charset="-120"/>
              </a:rPr>
              <a:t>Ӱдырн</a:t>
            </a:r>
            <a:r>
              <a:rPr lang="en-US" sz="2400" b="1" dirty="0" err="1">
                <a:effectLst/>
                <a:latin typeface="Calibri" panose="020F0502020204030204" pitchFamily="34" charset="0"/>
                <a:ea typeface="PMingLiU" panose="02020500000000000000" pitchFamily="18" charset="-120"/>
              </a:rPr>
              <a:t>а</a:t>
            </a:r>
            <a:r>
              <a:rPr lang="en-US" sz="2400" dirty="0">
                <a:effectLst/>
                <a:latin typeface="Calibri" panose="020F0502020204030204" pitchFamily="34" charset="0"/>
                <a:ea typeface="PMingLiU" panose="02020500000000000000" pitchFamily="18" charset="-120"/>
              </a:rPr>
              <a:t> </a:t>
            </a:r>
            <a:r>
              <a:rPr lang="en-US" sz="2400" dirty="0" err="1">
                <a:effectLst/>
                <a:latin typeface="Calibri" panose="020F0502020204030204" pitchFamily="34" charset="0"/>
                <a:ea typeface="PMingLiU" panose="02020500000000000000" pitchFamily="18" charset="-120"/>
              </a:rPr>
              <a:t>из</a:t>
            </a:r>
            <a:r>
              <a:rPr lang="en-US" sz="2400" b="1" dirty="0" err="1">
                <a:effectLst/>
                <a:latin typeface="Calibri" panose="020F0502020204030204" pitchFamily="34" charset="0"/>
                <a:ea typeface="PMingLiU" panose="02020500000000000000" pitchFamily="18" charset="-120"/>
              </a:rPr>
              <a:t>и</a:t>
            </a:r>
            <a:r>
              <a:rPr lang="en-US" sz="2400" dirty="0">
                <a:effectLst/>
                <a:latin typeface="Calibri" panose="020F0502020204030204" pitchFamily="34" charset="0"/>
                <a:ea typeface="PMingLiU" panose="02020500000000000000" pitchFamily="18" charset="-120"/>
              </a:rPr>
              <a:t> </a:t>
            </a:r>
            <a:r>
              <a:rPr lang="en-US" sz="2400" u="sng" dirty="0" err="1">
                <a:effectLst/>
                <a:latin typeface="Calibri" panose="020F0502020204030204" pitchFamily="34" charset="0"/>
                <a:ea typeface="PMingLiU" panose="02020500000000000000" pitchFamily="18" charset="-120"/>
              </a:rPr>
              <a:t>гын</a:t>
            </a:r>
            <a:r>
              <a:rPr lang="en-US" sz="2400" b="1" u="sng" dirty="0" err="1">
                <a:effectLst/>
                <a:latin typeface="Calibri" panose="020F0502020204030204" pitchFamily="34" charset="0"/>
                <a:ea typeface="PMingLiU" panose="02020500000000000000" pitchFamily="18" charset="-120"/>
              </a:rPr>
              <a:t>а</a:t>
            </a:r>
            <a:r>
              <a:rPr lang="en-US" sz="2400" u="sng" dirty="0" err="1">
                <a:effectLst/>
                <a:latin typeface="Calibri" panose="020F0502020204030204" pitchFamily="34" charset="0"/>
                <a:ea typeface="PMingLiU" panose="02020500000000000000" pitchFamily="18" charset="-120"/>
              </a:rPr>
              <a:t>т</a:t>
            </a:r>
            <a:r>
              <a:rPr lang="en-US" sz="2400" dirty="0">
                <a:effectLst/>
                <a:latin typeface="Calibri" panose="020F0502020204030204" pitchFamily="34" charset="0"/>
                <a:ea typeface="PMingLiU" panose="02020500000000000000" pitchFamily="18" charset="-120"/>
              </a:rPr>
              <a:t>, </a:t>
            </a:r>
            <a:r>
              <a:rPr lang="en-US" sz="2400" dirty="0" err="1">
                <a:effectLst/>
                <a:latin typeface="Calibri" panose="020F0502020204030204" pitchFamily="34" charset="0"/>
                <a:ea typeface="PMingLiU" panose="02020500000000000000" pitchFamily="18" charset="-120"/>
              </a:rPr>
              <a:t>л</a:t>
            </a:r>
            <a:r>
              <a:rPr lang="en-US" sz="2400" b="1" dirty="0" err="1">
                <a:effectLst/>
                <a:latin typeface="Calibri" panose="020F0502020204030204" pitchFamily="34" charset="0"/>
                <a:ea typeface="PMingLiU" panose="02020500000000000000" pitchFamily="18" charset="-120"/>
              </a:rPr>
              <a:t>у</a:t>
            </a:r>
            <a:r>
              <a:rPr lang="en-US" sz="2400" dirty="0" err="1">
                <a:effectLst/>
                <a:latin typeface="Calibri" panose="020F0502020204030204" pitchFamily="34" charset="0"/>
                <a:ea typeface="PMingLiU" panose="02020500000000000000" pitchFamily="18" charset="-120"/>
              </a:rPr>
              <a:t>дын</a:t>
            </a:r>
            <a:r>
              <a:rPr lang="en-US" sz="2400" dirty="0">
                <a:effectLst/>
                <a:latin typeface="Calibri" panose="020F0502020204030204" pitchFamily="34" charset="0"/>
                <a:ea typeface="PMingLiU" panose="02020500000000000000" pitchFamily="18" charset="-120"/>
              </a:rPr>
              <a:t> </a:t>
            </a:r>
            <a:r>
              <a:rPr lang="en-US" sz="2400" dirty="0" err="1">
                <a:effectLst/>
                <a:latin typeface="Calibri" panose="020F0502020204030204" pitchFamily="34" charset="0"/>
                <a:ea typeface="PMingLiU" panose="02020500000000000000" pitchFamily="18" charset="-120"/>
              </a:rPr>
              <a:t>керт</a:t>
            </a:r>
            <a:r>
              <a:rPr lang="en-US" sz="2400" b="1" dirty="0" err="1">
                <a:effectLst/>
                <a:latin typeface="Calibri" panose="020F0502020204030204" pitchFamily="34" charset="0"/>
                <a:ea typeface="PMingLiU" panose="02020500000000000000" pitchFamily="18" charset="-120"/>
              </a:rPr>
              <a:t>е</a:t>
            </a:r>
            <a:r>
              <a:rPr lang="en-US" sz="2400" dirty="0" err="1">
                <a:effectLst/>
                <a:latin typeface="Calibri" panose="020F0502020204030204" pitchFamily="34" charset="0"/>
                <a:ea typeface="PMingLiU" panose="02020500000000000000" pitchFamily="18" charset="-120"/>
              </a:rPr>
              <a:t>ш</a:t>
            </a:r>
            <a:r>
              <a:rPr lang="en-US" sz="2400" dirty="0">
                <a:effectLst/>
                <a:latin typeface="Calibri" panose="020F0502020204030204" pitchFamily="34" charset="0"/>
                <a:ea typeface="PMingLiU" panose="02020500000000000000" pitchFamily="18" charset="-120"/>
              </a:rPr>
              <a:t>.</a:t>
            </a:r>
            <a:endParaRPr lang="en-GB" sz="2400" dirty="0"/>
          </a:p>
        </p:txBody>
      </p:sp>
      <p:sp>
        <p:nvSpPr>
          <p:cNvPr id="20" name="TextBox 19">
            <a:extLst>
              <a:ext uri="{FF2B5EF4-FFF2-40B4-BE49-F238E27FC236}">
                <a16:creationId xmlns:a16="http://schemas.microsoft.com/office/drawing/2014/main" id="{4D4A811C-F223-47D3-B92C-5EF2D3EA03E1}"/>
              </a:ext>
            </a:extLst>
          </p:cNvPr>
          <p:cNvSpPr txBox="1"/>
          <p:nvPr/>
        </p:nvSpPr>
        <p:spPr>
          <a:xfrm>
            <a:off x="639143" y="2451506"/>
            <a:ext cx="7296773" cy="461665"/>
          </a:xfrm>
          <a:prstGeom prst="rect">
            <a:avLst/>
          </a:prstGeom>
          <a:noFill/>
        </p:spPr>
        <p:txBody>
          <a:bodyPr wrap="square">
            <a:spAutoFit/>
          </a:bodyPr>
          <a:lstStyle/>
          <a:p>
            <a:pPr algn="ctr"/>
            <a:r>
              <a:rPr lang="en-US" sz="2400" dirty="0" err="1">
                <a:effectLst/>
                <a:latin typeface="Calibri" panose="020F0502020204030204" pitchFamily="34" charset="0"/>
                <a:ea typeface="PMingLiU" panose="02020500000000000000" pitchFamily="18" charset="-120"/>
              </a:rPr>
              <a:t>К</a:t>
            </a:r>
            <a:r>
              <a:rPr lang="en-US" sz="2400" b="1" dirty="0" err="1">
                <a:effectLst/>
                <a:latin typeface="Calibri" panose="020F0502020204030204" pitchFamily="34" charset="0"/>
                <a:ea typeface="PMingLiU" panose="02020500000000000000" pitchFamily="18" charset="-120"/>
              </a:rPr>
              <a:t>а</a:t>
            </a:r>
            <a:r>
              <a:rPr lang="en-US" sz="2400" dirty="0" err="1">
                <a:effectLst/>
                <a:latin typeface="Calibri" panose="020F0502020204030204" pitchFamily="34" charset="0"/>
                <a:ea typeface="PMingLiU" panose="02020500000000000000" pitchFamily="18" charset="-120"/>
              </a:rPr>
              <a:t>йык-влак</a:t>
            </a:r>
            <a:r>
              <a:rPr lang="en-US" sz="2400" dirty="0">
                <a:effectLst/>
                <a:latin typeface="Calibri" panose="020F0502020204030204" pitchFamily="34" charset="0"/>
                <a:ea typeface="PMingLiU" panose="02020500000000000000" pitchFamily="18" charset="-120"/>
              </a:rPr>
              <a:t> </a:t>
            </a:r>
            <a:r>
              <a:rPr lang="en-US" sz="2400" dirty="0" err="1">
                <a:effectLst/>
                <a:latin typeface="Calibri" panose="020F0502020204030204" pitchFamily="34" charset="0"/>
                <a:ea typeface="PMingLiU" panose="02020500000000000000" pitchFamily="18" charset="-120"/>
              </a:rPr>
              <a:t>чо</a:t>
            </a:r>
            <a:r>
              <a:rPr lang="en-US" sz="2400" dirty="0" err="1">
                <a:effectLst/>
                <a:latin typeface="Calibri" panose="020F0502020204030204" pitchFamily="34" charset="0"/>
                <a:ea typeface="MS Mincho" panose="02020609040205080304" pitchFamily="49" charset="-128"/>
              </a:rPr>
              <a:t>ҥ</a:t>
            </a:r>
            <a:r>
              <a:rPr lang="en-US" sz="2400" dirty="0" err="1">
                <a:effectLst/>
                <a:latin typeface="Calibri" panose="020F0502020204030204" pitchFamily="34" charset="0"/>
                <a:ea typeface="PMingLiU" panose="02020500000000000000" pitchFamily="18" charset="-120"/>
              </a:rPr>
              <a:t>ешт</a:t>
            </a:r>
            <a:r>
              <a:rPr lang="en-US" sz="2400" b="1" dirty="0" err="1">
                <a:effectLst/>
                <a:latin typeface="Calibri" panose="020F0502020204030204" pitchFamily="34" charset="0"/>
                <a:ea typeface="PMingLiU" panose="02020500000000000000" pitchFamily="18" charset="-120"/>
              </a:rPr>
              <a:t>е</a:t>
            </a:r>
            <a:r>
              <a:rPr lang="en-US" sz="2400" dirty="0" err="1">
                <a:effectLst/>
                <a:latin typeface="Calibri" panose="020F0502020204030204" pitchFamily="34" charset="0"/>
                <a:ea typeface="PMingLiU" panose="02020500000000000000" pitchFamily="18" charset="-120"/>
              </a:rPr>
              <a:t>н</a:t>
            </a:r>
            <a:r>
              <a:rPr lang="en-US" sz="2400" dirty="0">
                <a:effectLst/>
                <a:latin typeface="Calibri" panose="020F0502020204030204" pitchFamily="34" charset="0"/>
                <a:ea typeface="PMingLiU" panose="02020500000000000000" pitchFamily="18" charset="-120"/>
              </a:rPr>
              <a:t> </a:t>
            </a:r>
            <a:r>
              <a:rPr lang="en-US" sz="2400" dirty="0" err="1">
                <a:effectLst/>
                <a:latin typeface="Calibri" panose="020F0502020204030204" pitchFamily="34" charset="0"/>
                <a:ea typeface="PMingLiU" panose="02020500000000000000" pitchFamily="18" charset="-120"/>
              </a:rPr>
              <a:t>ка</a:t>
            </a:r>
            <a:r>
              <a:rPr lang="en-US" sz="2400" b="1" dirty="0" err="1">
                <a:effectLst/>
                <a:latin typeface="Calibri" panose="020F0502020204030204" pitchFamily="34" charset="0"/>
                <a:ea typeface="PMingLiU" panose="02020500000000000000" pitchFamily="18" charset="-120"/>
              </a:rPr>
              <a:t>я</a:t>
            </a:r>
            <a:r>
              <a:rPr lang="en-US" sz="2400" dirty="0" err="1">
                <a:effectLst/>
                <a:latin typeface="Calibri" panose="020F0502020204030204" pitchFamily="34" charset="0"/>
                <a:ea typeface="PMingLiU" panose="02020500000000000000" pitchFamily="18" charset="-120"/>
              </a:rPr>
              <a:t>т</a:t>
            </a:r>
            <a:r>
              <a:rPr lang="en-US" sz="2400" dirty="0">
                <a:effectLst/>
                <a:latin typeface="Calibri" panose="020F0502020204030204" pitchFamily="34" charset="0"/>
                <a:ea typeface="PMingLiU" panose="02020500000000000000" pitchFamily="18" charset="-120"/>
              </a:rPr>
              <a:t> </a:t>
            </a:r>
            <a:r>
              <a:rPr lang="en-US" sz="2400" u="sng" dirty="0" err="1">
                <a:effectLst/>
                <a:latin typeface="Calibri" panose="020F0502020204030204" pitchFamily="34" charset="0"/>
                <a:ea typeface="PMingLiU" panose="02020500000000000000" pitchFamily="18" charset="-120"/>
              </a:rPr>
              <a:t>гын</a:t>
            </a:r>
            <a:r>
              <a:rPr lang="en-US" sz="2400" dirty="0">
                <a:effectLst/>
                <a:latin typeface="Calibri" panose="020F0502020204030204" pitchFamily="34" charset="0"/>
                <a:ea typeface="PMingLiU" panose="02020500000000000000" pitchFamily="18" charset="-120"/>
              </a:rPr>
              <a:t>, </a:t>
            </a:r>
            <a:r>
              <a:rPr lang="en-US" sz="2400" dirty="0" err="1">
                <a:effectLst/>
                <a:latin typeface="Calibri" panose="020F0502020204030204" pitchFamily="34" charset="0"/>
                <a:ea typeface="PMingLiU" panose="02020500000000000000" pitchFamily="18" charset="-120"/>
              </a:rPr>
              <a:t>ш</a:t>
            </a:r>
            <a:r>
              <a:rPr lang="en-US" sz="2400" b="1" dirty="0" err="1">
                <a:effectLst/>
                <a:latin typeface="Calibri" panose="020F0502020204030204" pitchFamily="34" charset="0"/>
                <a:ea typeface="MS Mincho" panose="02020609040205080304" pitchFamily="49" charset="-128"/>
              </a:rPr>
              <a:t>ы</a:t>
            </a:r>
            <a:r>
              <a:rPr lang="en-US" sz="2400" dirty="0" err="1">
                <a:effectLst/>
                <a:latin typeface="Calibri" panose="020F0502020204030204" pitchFamily="34" charset="0"/>
                <a:ea typeface="PMingLiU" panose="02020500000000000000" pitchFamily="18" charset="-120"/>
              </a:rPr>
              <a:t>же</a:t>
            </a:r>
            <a:r>
              <a:rPr lang="en-US" sz="2400" dirty="0">
                <a:effectLst/>
                <a:latin typeface="Calibri" panose="020F0502020204030204" pitchFamily="34" charset="0"/>
                <a:ea typeface="PMingLiU" panose="02020500000000000000" pitchFamily="18" charset="-120"/>
              </a:rPr>
              <a:t> </a:t>
            </a:r>
            <a:r>
              <a:rPr lang="en-US" sz="2400" dirty="0" err="1">
                <a:effectLst/>
                <a:latin typeface="Calibri" panose="020F0502020204030204" pitchFamily="34" charset="0"/>
                <a:ea typeface="PMingLiU" panose="02020500000000000000" pitchFamily="18" charset="-120"/>
              </a:rPr>
              <a:t>тол</a:t>
            </a:r>
            <a:r>
              <a:rPr lang="en-US" sz="2400" b="1" dirty="0" err="1">
                <a:effectLst/>
                <a:latin typeface="Calibri" panose="020F0502020204030204" pitchFamily="34" charset="0"/>
                <a:ea typeface="PMingLiU" panose="02020500000000000000" pitchFamily="18" charset="-120"/>
              </a:rPr>
              <a:t>е</a:t>
            </a:r>
            <a:r>
              <a:rPr lang="en-US" sz="2400" dirty="0" err="1">
                <a:effectLst/>
                <a:latin typeface="Calibri" panose="020F0502020204030204" pitchFamily="34" charset="0"/>
                <a:ea typeface="PMingLiU" panose="02020500000000000000" pitchFamily="18" charset="-120"/>
              </a:rPr>
              <a:t>ш</a:t>
            </a:r>
            <a:r>
              <a:rPr lang="en-US" sz="2400" dirty="0">
                <a:effectLst/>
                <a:latin typeface="Calibri" panose="020F0502020204030204" pitchFamily="34" charset="0"/>
                <a:ea typeface="PMingLiU" panose="02020500000000000000" pitchFamily="18" charset="-120"/>
              </a:rPr>
              <a:t>.</a:t>
            </a:r>
            <a:endParaRPr lang="en-GB" sz="2400" dirty="0"/>
          </a:p>
        </p:txBody>
      </p:sp>
      <p:sp>
        <p:nvSpPr>
          <p:cNvPr id="22" name="Rectangle: Rounded Corners 21">
            <a:extLst>
              <a:ext uri="{FF2B5EF4-FFF2-40B4-BE49-F238E27FC236}">
                <a16:creationId xmlns:a16="http://schemas.microsoft.com/office/drawing/2014/main" id="{8356E053-461B-43CA-96D1-154717F5947C}"/>
              </a:ext>
            </a:extLst>
          </p:cNvPr>
          <p:cNvSpPr/>
          <p:nvPr/>
        </p:nvSpPr>
        <p:spPr>
          <a:xfrm>
            <a:off x="1244695" y="2444579"/>
            <a:ext cx="3605039" cy="461665"/>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BFDCAE19-84DB-48EE-9A6E-42BCD0C85E13}"/>
              </a:ext>
            </a:extLst>
          </p:cNvPr>
          <p:cNvSpPr/>
          <p:nvPr/>
        </p:nvSpPr>
        <p:spPr>
          <a:xfrm>
            <a:off x="5455286" y="2444578"/>
            <a:ext cx="1961371" cy="461665"/>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ontent Placeholder 2">
            <a:extLst>
              <a:ext uri="{FF2B5EF4-FFF2-40B4-BE49-F238E27FC236}">
                <a16:creationId xmlns:a16="http://schemas.microsoft.com/office/drawing/2014/main" id="{7C163E72-8165-44B2-BD23-3F60012963D8}"/>
              </a:ext>
            </a:extLst>
          </p:cNvPr>
          <p:cNvSpPr txBox="1">
            <a:spLocks/>
          </p:cNvSpPr>
          <p:nvPr/>
        </p:nvSpPr>
        <p:spPr>
          <a:xfrm>
            <a:off x="838200" y="1733826"/>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Conditional гын </a:t>
            </a:r>
            <a:r>
              <a:rPr lang="en-US" dirty="0"/>
              <a:t>‘if’</a:t>
            </a:r>
            <a:endParaRPr lang="mi-NZ" dirty="0"/>
          </a:p>
        </p:txBody>
      </p:sp>
      <p:sp>
        <p:nvSpPr>
          <p:cNvPr id="28" name="Content Placeholder 2">
            <a:extLst>
              <a:ext uri="{FF2B5EF4-FFF2-40B4-BE49-F238E27FC236}">
                <a16:creationId xmlns:a16="http://schemas.microsoft.com/office/drawing/2014/main" id="{724ADAD8-EA06-4E1D-8E9B-1C9BC2E7C595}"/>
              </a:ext>
            </a:extLst>
          </p:cNvPr>
          <p:cNvSpPr txBox="1">
            <a:spLocks/>
          </p:cNvSpPr>
          <p:nvPr/>
        </p:nvSpPr>
        <p:spPr>
          <a:xfrm>
            <a:off x="838200" y="3411318"/>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+ат </a:t>
            </a:r>
            <a:r>
              <a:rPr lang="en-US" dirty="0"/>
              <a:t>‘and, also, even’</a:t>
            </a:r>
            <a:r>
              <a:rPr lang="de-AT" dirty="0"/>
              <a:t> </a:t>
            </a:r>
            <a:endParaRPr lang="mi-NZ" dirty="0"/>
          </a:p>
        </p:txBody>
      </p:sp>
      <p:sp>
        <p:nvSpPr>
          <p:cNvPr id="30" name="Content Placeholder 2">
            <a:extLst>
              <a:ext uri="{FF2B5EF4-FFF2-40B4-BE49-F238E27FC236}">
                <a16:creationId xmlns:a16="http://schemas.microsoft.com/office/drawing/2014/main" id="{7F9B4AB4-6AA6-4451-8924-87F67A65AE40}"/>
              </a:ext>
            </a:extLst>
          </p:cNvPr>
          <p:cNvSpPr txBox="1">
            <a:spLocks/>
          </p:cNvSpPr>
          <p:nvPr/>
        </p:nvSpPr>
        <p:spPr>
          <a:xfrm>
            <a:off x="838200" y="3998944"/>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dirty="0"/>
              <a:t>= Concessive </a:t>
            </a:r>
            <a:r>
              <a:rPr lang="mi-NZ" dirty="0"/>
              <a:t>гын</a:t>
            </a:r>
            <a:r>
              <a:rPr lang="mi-NZ" b="1" dirty="0"/>
              <a:t>а</a:t>
            </a:r>
            <a:r>
              <a:rPr lang="mi-NZ" dirty="0"/>
              <a:t>т </a:t>
            </a:r>
            <a:r>
              <a:rPr lang="en-US" dirty="0"/>
              <a:t>‘even if’</a:t>
            </a:r>
            <a:r>
              <a:rPr lang="de-AT" dirty="0"/>
              <a:t> </a:t>
            </a:r>
            <a:endParaRPr lang="mi-NZ" dirty="0"/>
          </a:p>
        </p:txBody>
      </p:sp>
      <p:sp>
        <p:nvSpPr>
          <p:cNvPr id="31" name="Rectangle: Rounded Corners 30">
            <a:extLst>
              <a:ext uri="{FF2B5EF4-FFF2-40B4-BE49-F238E27FC236}">
                <a16:creationId xmlns:a16="http://schemas.microsoft.com/office/drawing/2014/main" id="{9B700535-EEDA-4643-87A4-D00AAE9DAAF0}"/>
              </a:ext>
            </a:extLst>
          </p:cNvPr>
          <p:cNvSpPr/>
          <p:nvPr/>
        </p:nvSpPr>
        <p:spPr>
          <a:xfrm>
            <a:off x="1240315" y="4982736"/>
            <a:ext cx="1672567" cy="461665"/>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0BB9725C-92F7-490C-AE99-08797938E652}"/>
              </a:ext>
            </a:extLst>
          </p:cNvPr>
          <p:cNvSpPr/>
          <p:nvPr/>
        </p:nvSpPr>
        <p:spPr>
          <a:xfrm>
            <a:off x="3797740" y="4982735"/>
            <a:ext cx="1961371" cy="461665"/>
          </a:xfrm>
          <a:prstGeom prst="roundRect">
            <a:avLst/>
          </a:prstGeom>
          <a:solidFill>
            <a:schemeClr val="accent1">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50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animBg="1"/>
      <p:bldP spid="26" grpId="0" animBg="1"/>
      <p:bldP spid="27" grpId="0"/>
      <p:bldP spid="28" grpId="0"/>
      <p:bldP spid="30" grpId="0"/>
      <p:bldP spid="31"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Words and word usage</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16</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22</a:t>
            </a:fld>
            <a:endParaRPr lang="en-GB"/>
          </a:p>
        </p:txBody>
      </p:sp>
    </p:spTree>
    <p:extLst>
      <p:ext uri="{BB962C8B-B14F-4D97-AF65-F5344CB8AC3E}">
        <p14:creationId xmlns:p14="http://schemas.microsoft.com/office/powerpoint/2010/main" val="112036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кӧр</a:t>
            </a:r>
            <a:r>
              <a:rPr lang="en-GB" sz="36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 ‘because of, due to’</a:t>
            </a:r>
            <a:r>
              <a:rPr lang="de-AT" sz="3600" u="sng">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23</a:t>
            </a:fld>
            <a:endParaRPr lang="en-GB"/>
          </a:p>
        </p:txBody>
      </p:sp>
      <p:graphicFrame>
        <p:nvGraphicFramePr>
          <p:cNvPr id="15" name="Table 14">
            <a:extLst>
              <a:ext uri="{FF2B5EF4-FFF2-40B4-BE49-F238E27FC236}">
                <a16:creationId xmlns:a16="http://schemas.microsoft.com/office/drawing/2014/main" id="{A9839243-16AA-4A4B-8435-5DCACA1866ED}"/>
              </a:ext>
            </a:extLst>
          </p:cNvPr>
          <p:cNvGraphicFramePr>
            <a:graphicFrameLocks noGrp="1"/>
          </p:cNvGraphicFramePr>
          <p:nvPr>
            <p:extLst>
              <p:ext uri="{D42A27DB-BD31-4B8C-83A1-F6EECF244321}">
                <p14:modId xmlns:p14="http://schemas.microsoft.com/office/powerpoint/2010/main" val="235418414"/>
              </p:ext>
            </p:extLst>
          </p:nvPr>
        </p:nvGraphicFramePr>
        <p:xfrm>
          <a:off x="990255" y="1943791"/>
          <a:ext cx="10354214" cy="3704372"/>
        </p:xfrm>
        <a:graphic>
          <a:graphicData uri="http://schemas.openxmlformats.org/drawingml/2006/table">
            <a:tbl>
              <a:tblPr firstRow="1" firstCol="1" bandRow="1" bandCol="1"/>
              <a:tblGrid>
                <a:gridCol w="5221447">
                  <a:extLst>
                    <a:ext uri="{9D8B030D-6E8A-4147-A177-3AD203B41FA5}">
                      <a16:colId xmlns:a16="http://schemas.microsoft.com/office/drawing/2014/main" val="397900646"/>
                    </a:ext>
                  </a:extLst>
                </a:gridCol>
                <a:gridCol w="5132767">
                  <a:extLst>
                    <a:ext uri="{9D8B030D-6E8A-4147-A177-3AD203B41FA5}">
                      <a16:colId xmlns:a16="http://schemas.microsoft.com/office/drawing/2014/main" val="36191035"/>
                    </a:ext>
                  </a:extLst>
                </a:gridCol>
              </a:tblGrid>
              <a:tr h="1003214">
                <a:tc>
                  <a:txBody>
                    <a:bodyPr/>
                    <a:lstStyle/>
                    <a:p>
                      <a:pPr algn="l" fontAlgn="ctr">
                        <a:spcBef>
                          <a:spcPts val="0"/>
                        </a:spcBef>
                        <a:spcAft>
                          <a:spcPts val="0"/>
                        </a:spcAft>
                      </a:pP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Ос</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 отметкы</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2000" b="1"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 кӧр</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студ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нт стип</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ндийым ок нал.</a:t>
                      </a:r>
                      <a:endParaRPr lang="az-Cyrl-AZ" sz="3000" b="0" i="0" u="none" strike="noStrike" dirty="0">
                        <a:effectLst/>
                        <a:latin typeface="Arial" panose="020B0604020202020204" pitchFamily="34" charset="0"/>
                      </a:endParaRPr>
                    </a:p>
                  </a:txBody>
                  <a:tcPr marL="115681" marR="115681" marT="160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Because of his/her bad grades, the student won’t get a grant.</a:t>
                      </a:r>
                      <a:endParaRPr lang="en-US" sz="3000" b="0" i="0" u="none" strike="noStrike">
                        <a:effectLst/>
                        <a:latin typeface="Arial" panose="020B0604020202020204" pitchFamily="34" charset="0"/>
                      </a:endParaRPr>
                    </a:p>
                  </a:txBody>
                  <a:tcPr marL="115681" marR="115681" marT="160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295956"/>
                  </a:ext>
                </a:extLst>
              </a:tr>
              <a:tr h="694730">
                <a:tc>
                  <a:txBody>
                    <a:bodyPr/>
                    <a:lstStyle/>
                    <a:p>
                      <a:pPr algn="l" fontAlgn="ctr">
                        <a:spcBef>
                          <a:spcPts val="0"/>
                        </a:spcBef>
                        <a:spcAft>
                          <a:spcPts val="0"/>
                        </a:spcAft>
                      </a:pP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Йӱр</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2000" b="1"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 кӧр</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ме м</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ҥгыштӧ кодн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az-Cyrl-AZ" sz="3000" b="0" i="0" u="none" strike="noStrike" dirty="0">
                        <a:effectLst/>
                        <a:latin typeface="Arial" panose="020B0604020202020204" pitchFamily="34" charset="0"/>
                      </a:endParaRPr>
                    </a:p>
                  </a:txBody>
                  <a:tcPr marL="115681" marR="115681" marT="160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We stayed at home because of the rain.</a:t>
                      </a:r>
                      <a:endParaRPr lang="en-US" sz="3000" b="0" i="0" u="none" strike="noStrike">
                        <a:effectLst/>
                        <a:latin typeface="Arial" panose="020B0604020202020204" pitchFamily="34" charset="0"/>
                      </a:endParaRPr>
                    </a:p>
                  </a:txBody>
                  <a:tcPr marL="115681" marR="115681" marT="160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120605"/>
                  </a:ext>
                </a:extLst>
              </a:tr>
              <a:tr h="1003214">
                <a:tc>
                  <a:txBody>
                    <a:bodyPr/>
                    <a:lstStyle/>
                    <a:p>
                      <a:pPr algn="l" fontAlgn="ctr">
                        <a:spcBef>
                          <a:spcPts val="0"/>
                        </a:spcBef>
                        <a:spcAft>
                          <a:spcPts val="0"/>
                        </a:spcAft>
                      </a:pP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Й</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ӱ</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штӧ игечы</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2000" b="1"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 кӧр</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ме </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лыш огын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кай.</a:t>
                      </a:r>
                      <a:endParaRPr lang="az-Cyrl-AZ" sz="3000" b="0" i="0" u="none" strike="noStrike" dirty="0">
                        <a:effectLst/>
                        <a:latin typeface="Arial" panose="020B0604020202020204" pitchFamily="34" charset="0"/>
                      </a:endParaRPr>
                    </a:p>
                  </a:txBody>
                  <a:tcPr marL="115681" marR="115681" marT="160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Because of the cold weather, we’re not going to the village.</a:t>
                      </a:r>
                      <a:endParaRPr lang="en-US" sz="3000" b="0" i="0" u="none" strike="noStrike">
                        <a:effectLst/>
                        <a:latin typeface="Arial" panose="020B0604020202020204" pitchFamily="34" charset="0"/>
                      </a:endParaRPr>
                    </a:p>
                  </a:txBody>
                  <a:tcPr marL="115681" marR="115681" marT="160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5667016"/>
                  </a:ext>
                </a:extLst>
              </a:tr>
              <a:tr h="1003214">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Йоч</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-влак </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я</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лыш кайымы</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a:t>
                      </a:r>
                      <a:r>
                        <a:rPr lang="az-Cyrl-AZ" sz="2000" b="1"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 к</a:t>
                      </a:r>
                      <a:r>
                        <a:rPr lang="az-Cyrl-AZ" sz="2000" b="0" i="0" u="sng" strike="noStrike" dirty="0">
                          <a:effectLst/>
                          <a:latin typeface="Calibri" panose="020F0502020204030204" pitchFamily="34" charset="0"/>
                          <a:ea typeface="MS Mincho" panose="02020609040205080304" pitchFamily="49" charset="-128"/>
                          <a:cs typeface="Calibri" panose="020F0502020204030204" pitchFamily="34" charset="0"/>
                        </a:rPr>
                        <a:t>ӧ</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р</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йывырт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ныт.</a:t>
                      </a:r>
                      <a:endParaRPr lang="az-Cyrl-AZ" sz="3000" b="0" i="0" u="none" strike="noStrike" dirty="0">
                        <a:effectLst/>
                        <a:latin typeface="Arial" panose="020B0604020202020204" pitchFamily="34" charset="0"/>
                      </a:endParaRPr>
                    </a:p>
                  </a:txBody>
                  <a:tcPr marL="115681" marR="115681" marT="1606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The children were happy about going to the countryside.</a:t>
                      </a:r>
                      <a:endParaRPr lang="en-US" sz="3000" b="0" i="0" u="none" strike="noStrike" dirty="0">
                        <a:effectLst/>
                        <a:latin typeface="Arial" panose="020B0604020202020204" pitchFamily="34" charset="0"/>
                      </a:endParaRPr>
                    </a:p>
                  </a:txBody>
                  <a:tcPr marL="115681" marR="115681" marT="1606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628349"/>
                  </a:ext>
                </a:extLst>
              </a:tr>
            </a:tbl>
          </a:graphicData>
        </a:graphic>
      </p:graphicFrame>
    </p:spTree>
    <p:extLst>
      <p:ext uri="{BB962C8B-B14F-4D97-AF65-F5344CB8AC3E}">
        <p14:creationId xmlns:p14="http://schemas.microsoft.com/office/powerpoint/2010/main" val="323661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2</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az-Cyrl-AZ" sz="36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600" b="0" i="0" u="sng" strike="noStrike">
                <a:effectLst/>
                <a:latin typeface="Calibri" panose="020F0502020204030204" pitchFamily="34" charset="0"/>
                <a:ea typeface="PMingLiU" panose="02020500000000000000" pitchFamily="18" charset="-120"/>
                <a:cs typeface="Calibri" panose="020F0502020204030204" pitchFamily="34" charset="0"/>
              </a:rPr>
              <a:t>л’е</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 ‘or; still, yet’</a:t>
            </a:r>
            <a:r>
              <a:rPr lang="de-AT" sz="3600" u="sng">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24</a:t>
            </a:fld>
            <a:endParaRPr lang="en-GB"/>
          </a:p>
        </p:txBody>
      </p:sp>
      <p:graphicFrame>
        <p:nvGraphicFramePr>
          <p:cNvPr id="7" name="Content Placeholder 5">
            <a:extLst>
              <a:ext uri="{FF2B5EF4-FFF2-40B4-BE49-F238E27FC236}">
                <a16:creationId xmlns:a16="http://schemas.microsoft.com/office/drawing/2014/main" id="{6BC340E6-A4E1-452F-A9ED-28FFD1E22E3A}"/>
              </a:ext>
            </a:extLst>
          </p:cNvPr>
          <p:cNvGraphicFramePr>
            <a:graphicFrameLocks/>
          </p:cNvGraphicFramePr>
          <p:nvPr>
            <p:extLst>
              <p:ext uri="{D42A27DB-BD31-4B8C-83A1-F6EECF244321}">
                <p14:modId xmlns:p14="http://schemas.microsoft.com/office/powerpoint/2010/main" val="176250133"/>
              </p:ext>
            </p:extLst>
          </p:nvPr>
        </p:nvGraphicFramePr>
        <p:xfrm>
          <a:off x="837907" y="2650316"/>
          <a:ext cx="10490693" cy="656322"/>
        </p:xfrm>
        <a:graphic>
          <a:graphicData uri="http://schemas.openxmlformats.org/drawingml/2006/table">
            <a:tbl>
              <a:tblPr firstRow="1" firstCol="1" bandRow="1" bandCol="1"/>
              <a:tblGrid>
                <a:gridCol w="5245493">
                  <a:extLst>
                    <a:ext uri="{9D8B030D-6E8A-4147-A177-3AD203B41FA5}">
                      <a16:colId xmlns:a16="http://schemas.microsoft.com/office/drawing/2014/main" val="2504061325"/>
                    </a:ext>
                  </a:extLst>
                </a:gridCol>
                <a:gridCol w="5245200">
                  <a:extLst>
                    <a:ext uri="{9D8B030D-6E8A-4147-A177-3AD203B41FA5}">
                      <a16:colId xmlns:a16="http://schemas.microsoft.com/office/drawing/2014/main" val="1560992391"/>
                    </a:ext>
                  </a:extLst>
                </a:gridCol>
              </a:tblGrid>
              <a:tr h="50377">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Коч</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 тый код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 </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dirty="0">
                        <a:effectLst/>
                        <a:latin typeface="Arial" panose="020B0604020202020204" pitchFamily="34" charset="0"/>
                      </a:endParaRPr>
                    </a:p>
                  </a:txBody>
                  <a:tcPr marL="168202" marR="168202" marT="2336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Grandfather, are you going to stay or leave?</a:t>
                      </a:r>
                      <a:endParaRPr lang="en-US" sz="2000" b="0" i="0" u="none" strike="noStrike" dirty="0">
                        <a:effectLst/>
                        <a:latin typeface="Arial" panose="020B0604020202020204" pitchFamily="34" charset="0"/>
                      </a:endParaRPr>
                    </a:p>
                  </a:txBody>
                  <a:tcPr marL="168202" marR="168202" marT="2336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6101070"/>
                  </a:ext>
                </a:extLst>
              </a:tr>
              <a:tr h="50377">
                <a:tc>
                  <a:txBody>
                    <a:bodyPr/>
                    <a:lstStyle/>
                    <a:p>
                      <a:pPr algn="l" fontAlgn="ctr">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Тый авт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бус 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не </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п</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езд 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не ка</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endParaRPr lang="az-Cyrl-AZ" sz="2000" b="0" i="0" u="none" strike="noStrike" dirty="0">
                        <a:effectLst/>
                        <a:latin typeface="Arial" panose="020B0604020202020204" pitchFamily="34" charset="0"/>
                      </a:endParaRPr>
                    </a:p>
                  </a:txBody>
                  <a:tcPr marL="168202" marR="168202" marT="23361"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Are you going by bus or by train?</a:t>
                      </a:r>
                      <a:endParaRPr lang="en-US" sz="2000" b="0" i="0" u="none" strike="noStrike" dirty="0">
                        <a:effectLst/>
                        <a:latin typeface="Arial" panose="020B0604020202020204" pitchFamily="34" charset="0"/>
                      </a:endParaRPr>
                    </a:p>
                  </a:txBody>
                  <a:tcPr marL="168202" marR="168202" marT="23361"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0633816"/>
                  </a:ext>
                </a:extLst>
              </a:tr>
            </a:tbl>
          </a:graphicData>
        </a:graphic>
      </p:graphicFrame>
      <p:graphicFrame>
        <p:nvGraphicFramePr>
          <p:cNvPr id="8" name="Content Placeholder 6">
            <a:extLst>
              <a:ext uri="{FF2B5EF4-FFF2-40B4-BE49-F238E27FC236}">
                <a16:creationId xmlns:a16="http://schemas.microsoft.com/office/drawing/2014/main" id="{A0EF597B-7001-41E8-8F10-996AB415BF47}"/>
              </a:ext>
            </a:extLst>
          </p:cNvPr>
          <p:cNvGraphicFramePr>
            <a:graphicFrameLocks/>
          </p:cNvGraphicFramePr>
          <p:nvPr>
            <p:extLst>
              <p:ext uri="{D42A27DB-BD31-4B8C-83A1-F6EECF244321}">
                <p14:modId xmlns:p14="http://schemas.microsoft.com/office/powerpoint/2010/main" val="2251728325"/>
              </p:ext>
            </p:extLst>
          </p:nvPr>
        </p:nvGraphicFramePr>
        <p:xfrm>
          <a:off x="838200" y="4357879"/>
          <a:ext cx="10490400" cy="981558"/>
        </p:xfrm>
        <a:graphic>
          <a:graphicData uri="http://schemas.openxmlformats.org/drawingml/2006/table">
            <a:tbl>
              <a:tblPr firstRow="1" firstCol="1" bandRow="1" bandCol="1"/>
              <a:tblGrid>
                <a:gridCol w="5245200">
                  <a:extLst>
                    <a:ext uri="{9D8B030D-6E8A-4147-A177-3AD203B41FA5}">
                      <a16:colId xmlns:a16="http://schemas.microsoft.com/office/drawing/2014/main" val="2675051030"/>
                    </a:ext>
                  </a:extLst>
                </a:gridCol>
                <a:gridCol w="5245200">
                  <a:extLst>
                    <a:ext uri="{9D8B030D-6E8A-4147-A177-3AD203B41FA5}">
                      <a16:colId xmlns:a16="http://schemas.microsoft.com/office/drawing/2014/main" val="2812224476"/>
                    </a:ext>
                  </a:extLst>
                </a:gridCol>
              </a:tblGrid>
              <a:tr h="0">
                <a:tc>
                  <a:txBody>
                    <a:bodyPr/>
                    <a:lstStyle/>
                    <a:p>
                      <a:pPr algn="just" fontAlgn="t">
                        <a:spcBef>
                          <a:spcPts val="0"/>
                        </a:spcBef>
                        <a:spcAft>
                          <a:spcPts val="0"/>
                        </a:spcAft>
                      </a:pP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Мый марл</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а </a:t>
                      </a:r>
                      <a:r>
                        <a:rPr lang="az-Cyrl-AZ" sz="2000" b="1" i="0" u="sng"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л’е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000" b="0" i="0" u="sng" strike="noStrike">
                          <a:effectLst/>
                          <a:latin typeface="Calibri" panose="020F0502020204030204" pitchFamily="34" charset="0"/>
                          <a:ea typeface="PMingLiU" panose="02020500000000000000" pitchFamily="18" charset="-120"/>
                          <a:cs typeface="Calibri" panose="020F0502020204030204" pitchFamily="34" charset="0"/>
                        </a:rPr>
                        <a:t>эш</a:t>
                      </a:r>
                      <a:r>
                        <a:rPr lang="az-Cyrl-AZ" sz="20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 ом к</a:t>
                      </a:r>
                      <a:r>
                        <a:rPr lang="az-Cyrl-AZ" sz="20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a:effectLst/>
                          <a:latin typeface="Calibri" panose="020F0502020204030204" pitchFamily="34" charset="0"/>
                          <a:ea typeface="PMingLiU" panose="02020500000000000000" pitchFamily="18" charset="-120"/>
                          <a:cs typeface="Calibri" panose="020F0502020204030204" pitchFamily="34" charset="0"/>
                        </a:rPr>
                        <a:t>тыро.</a:t>
                      </a:r>
                      <a:endParaRPr lang="az-Cyrl-AZ" sz="2000" b="0" i="0" u="none" strike="noStrike">
                        <a:effectLst/>
                        <a:latin typeface="Arial" panose="020B0604020202020204" pitchFamily="34" charset="0"/>
                      </a:endParaRPr>
                    </a:p>
                  </a:txBody>
                  <a:tcPr marL="161181" marR="161181" marT="223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I don’t speak Mari yet.</a:t>
                      </a:r>
                      <a:endParaRPr lang="en-US" sz="2000" b="0" i="0" u="none" strike="noStrike" dirty="0">
                        <a:effectLst/>
                        <a:latin typeface="Arial" panose="020B0604020202020204" pitchFamily="34" charset="0"/>
                      </a:endParaRPr>
                    </a:p>
                  </a:txBody>
                  <a:tcPr marL="161181" marR="161181" marT="223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405542"/>
                  </a:ext>
                </a:extLst>
              </a:tr>
              <a:tr h="0">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Ав</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й </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эш</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паш</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гыч п</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ӧ</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ртылын </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гыл.</a:t>
                      </a:r>
                      <a:endParaRPr lang="az-Cyrl-AZ" sz="2000" b="0" i="0" u="none" strike="noStrike" dirty="0">
                        <a:effectLst/>
                        <a:latin typeface="Arial" panose="020B0604020202020204" pitchFamily="34" charset="0"/>
                      </a:endParaRPr>
                    </a:p>
                  </a:txBody>
                  <a:tcPr marL="161181" marR="161181" marT="223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Mother hasn’t come back from work yet.</a:t>
                      </a:r>
                      <a:endParaRPr lang="en-US" sz="2000" b="0" i="0" u="none" strike="noStrike">
                        <a:effectLst/>
                        <a:latin typeface="Arial" panose="020B0604020202020204" pitchFamily="34" charset="0"/>
                      </a:endParaRPr>
                    </a:p>
                  </a:txBody>
                  <a:tcPr marL="161181" marR="161181" marT="223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494697"/>
                  </a:ext>
                </a:extLst>
              </a:tr>
              <a:tr h="0">
                <a:tc>
                  <a:txBody>
                    <a:bodyPr/>
                    <a:lstStyle/>
                    <a:p>
                      <a:pPr algn="just"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Вӱд </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л’е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эш</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й</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ӱ</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штӧ.</a:t>
                      </a:r>
                      <a:endParaRPr lang="az-Cyrl-AZ" sz="2000" b="0" i="0" u="none" strike="noStrike" dirty="0">
                        <a:effectLst/>
                        <a:latin typeface="Arial" panose="020B0604020202020204" pitchFamily="34" charset="0"/>
                      </a:endParaRPr>
                    </a:p>
                  </a:txBody>
                  <a:tcPr marL="161181" marR="161181" marT="22386"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The water is still cold.</a:t>
                      </a:r>
                      <a:endParaRPr lang="en-US" sz="2000" b="0" i="0" u="none" strike="noStrike" dirty="0">
                        <a:effectLst/>
                        <a:latin typeface="Arial" panose="020B0604020202020204" pitchFamily="34" charset="0"/>
                      </a:endParaRPr>
                    </a:p>
                  </a:txBody>
                  <a:tcPr marL="161181" marR="161181" marT="22386"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836978"/>
                  </a:ext>
                </a:extLst>
              </a:tr>
            </a:tbl>
          </a:graphicData>
        </a:graphic>
      </p:graphicFrame>
      <p:sp>
        <p:nvSpPr>
          <p:cNvPr id="9" name="Content Placeholder 2">
            <a:extLst>
              <a:ext uri="{FF2B5EF4-FFF2-40B4-BE49-F238E27FC236}">
                <a16:creationId xmlns:a16="http://schemas.microsoft.com/office/drawing/2014/main" id="{2297AB9F-CE24-471F-B1D8-8A3EF855C66F}"/>
              </a:ext>
            </a:extLst>
          </p:cNvPr>
          <p:cNvSpPr txBox="1">
            <a:spLocks/>
          </p:cNvSpPr>
          <p:nvPr/>
        </p:nvSpPr>
        <p:spPr>
          <a:xfrm>
            <a:off x="838200" y="1733826"/>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a) </a:t>
            </a:r>
            <a:r>
              <a:rPr lang="en-US" u="sng" dirty="0"/>
              <a:t>‘or’</a:t>
            </a:r>
            <a:endParaRPr lang="mi-NZ" u="sng" dirty="0"/>
          </a:p>
        </p:txBody>
      </p:sp>
      <p:sp>
        <p:nvSpPr>
          <p:cNvPr id="11" name="Content Placeholder 2">
            <a:extLst>
              <a:ext uri="{FF2B5EF4-FFF2-40B4-BE49-F238E27FC236}">
                <a16:creationId xmlns:a16="http://schemas.microsoft.com/office/drawing/2014/main" id="{2B2F4018-0B2D-4859-8CFB-87A73B0BBD03}"/>
              </a:ext>
            </a:extLst>
          </p:cNvPr>
          <p:cNvSpPr txBox="1">
            <a:spLocks/>
          </p:cNvSpPr>
          <p:nvPr/>
        </p:nvSpPr>
        <p:spPr>
          <a:xfrm>
            <a:off x="813000" y="3689616"/>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b) </a:t>
            </a:r>
            <a:r>
              <a:rPr lang="en-US" u="sng" dirty="0"/>
              <a:t>‘still, yet’ (~ </a:t>
            </a:r>
            <a:r>
              <a:rPr lang="en-US" u="sng" dirty="0" err="1"/>
              <a:t>эш</a:t>
            </a:r>
            <a:r>
              <a:rPr lang="en-US" b="1" u="sng" dirty="0" err="1"/>
              <a:t>е</a:t>
            </a:r>
            <a:r>
              <a:rPr lang="en-US" u="sng" dirty="0"/>
              <a:t>)</a:t>
            </a:r>
            <a:endParaRPr lang="mi-NZ" u="sng" dirty="0"/>
          </a:p>
        </p:txBody>
      </p:sp>
    </p:spTree>
    <p:extLst>
      <p:ext uri="{BB962C8B-B14F-4D97-AF65-F5344CB8AC3E}">
        <p14:creationId xmlns:p14="http://schemas.microsoft.com/office/powerpoint/2010/main" val="8727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3</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u="sng" dirty="0" err="1">
                <a:latin typeface="Calibri" panose="020F0502020204030204" pitchFamily="34" charset="0"/>
                <a:ea typeface="PMingLiU" panose="02020500000000000000" pitchFamily="18" charset="-120"/>
                <a:cs typeface="Calibri" panose="020F0502020204030204" pitchFamily="34" charset="0"/>
              </a:rPr>
              <a:t>кӱл</a:t>
            </a:r>
            <a:r>
              <a:rPr lang="en-GB" sz="3600" b="1" u="sng" dirty="0" err="1">
                <a:latin typeface="Calibri" panose="020F0502020204030204" pitchFamily="34" charset="0"/>
                <a:ea typeface="PMingLiU" panose="02020500000000000000" pitchFamily="18" charset="-120"/>
                <a:cs typeface="Calibri" panose="020F0502020204030204" pitchFamily="34" charset="0"/>
              </a:rPr>
              <a:t>е</a:t>
            </a:r>
            <a:r>
              <a:rPr lang="en-GB" sz="3600" u="sng" dirty="0" err="1">
                <a:latin typeface="Calibri" panose="020F0502020204030204" pitchFamily="34" charset="0"/>
                <a:ea typeface="PMingLiU" panose="02020500000000000000" pitchFamily="18" charset="-120"/>
                <a:cs typeface="Calibri" panose="020F0502020204030204" pitchFamily="34" charset="0"/>
              </a:rPr>
              <a:t>ш</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 ‘necessary’</a:t>
            </a:r>
            <a:r>
              <a:rPr lang="de-AT" sz="3600" u="sng" dirty="0">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25</a:t>
            </a:fld>
            <a:endParaRPr lang="en-GB"/>
          </a:p>
        </p:txBody>
      </p:sp>
      <p:graphicFrame>
        <p:nvGraphicFramePr>
          <p:cNvPr id="6" name="Content Placeholder 5">
            <a:extLst>
              <a:ext uri="{FF2B5EF4-FFF2-40B4-BE49-F238E27FC236}">
                <a16:creationId xmlns:a16="http://schemas.microsoft.com/office/drawing/2014/main" id="{415C1C55-73EB-4EDC-AC34-C57D4C079173}"/>
              </a:ext>
            </a:extLst>
          </p:cNvPr>
          <p:cNvGraphicFramePr>
            <a:graphicFrameLocks/>
          </p:cNvGraphicFramePr>
          <p:nvPr>
            <p:extLst>
              <p:ext uri="{D42A27DB-BD31-4B8C-83A1-F6EECF244321}">
                <p14:modId xmlns:p14="http://schemas.microsoft.com/office/powerpoint/2010/main" val="3196509749"/>
              </p:ext>
            </p:extLst>
          </p:nvPr>
        </p:nvGraphicFramePr>
        <p:xfrm>
          <a:off x="838200" y="2845095"/>
          <a:ext cx="10515600" cy="1132618"/>
        </p:xfrm>
        <a:graphic>
          <a:graphicData uri="http://schemas.openxmlformats.org/drawingml/2006/table">
            <a:tbl>
              <a:tblPr firstRow="1" firstCol="1" bandRow="1" bandCol="1"/>
              <a:tblGrid>
                <a:gridCol w="5268944">
                  <a:extLst>
                    <a:ext uri="{9D8B030D-6E8A-4147-A177-3AD203B41FA5}">
                      <a16:colId xmlns:a16="http://schemas.microsoft.com/office/drawing/2014/main" val="3541613041"/>
                    </a:ext>
                  </a:extLst>
                </a:gridCol>
                <a:gridCol w="5246656">
                  <a:extLst>
                    <a:ext uri="{9D8B030D-6E8A-4147-A177-3AD203B41FA5}">
                      <a16:colId xmlns:a16="http://schemas.microsoft.com/office/drawing/2014/main" val="1400389348"/>
                    </a:ext>
                  </a:extLst>
                </a:gridCol>
              </a:tblGrid>
              <a:tr h="1132618">
                <a:tc>
                  <a:txBody>
                    <a:bodyPr/>
                    <a:lstStyle/>
                    <a:p>
                      <a:pPr algn="just" fontAlgn="t">
                        <a:spcBef>
                          <a:spcPts val="0"/>
                        </a:spcBef>
                        <a:spcAft>
                          <a:spcPts val="0"/>
                        </a:spcAft>
                      </a:pP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Ан</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ш, </a:t>
                      </a:r>
                      <a:r>
                        <a:rPr lang="az-Cyrl-AZ" sz="3200" b="0" i="0" u="sng" strike="noStrike">
                          <a:effectLst/>
                          <a:latin typeface="Calibri" panose="020F0502020204030204" pitchFamily="34" charset="0"/>
                          <a:ea typeface="PMingLiU" panose="02020500000000000000" pitchFamily="18" charset="-120"/>
                          <a:cs typeface="Calibri" panose="020F0502020204030204" pitchFamily="34" charset="0"/>
                        </a:rPr>
                        <a:t>к</a:t>
                      </a:r>
                      <a:r>
                        <a:rPr lang="az-Cyrl-AZ" sz="3200" b="0" i="0" u="sng" strike="noStrike">
                          <a:effectLst/>
                          <a:latin typeface="Calibri" panose="020F0502020204030204" pitchFamily="34" charset="0"/>
                          <a:ea typeface="MS Mincho" panose="02020609040205080304" pitchFamily="49" charset="-128"/>
                          <a:cs typeface="Calibri" panose="020F0502020204030204" pitchFamily="34" charset="0"/>
                        </a:rPr>
                        <a:t>ӱ</a:t>
                      </a:r>
                      <a:r>
                        <a:rPr lang="az-Cyrl-AZ" sz="3200" b="0" i="0" u="sng"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32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200" b="0" i="0" u="sng" strike="noStrike">
                          <a:effectLst/>
                          <a:latin typeface="Calibri" panose="020F0502020204030204" pitchFamily="34" charset="0"/>
                          <a:ea typeface="PMingLiU" panose="02020500000000000000" pitchFamily="18" charset="-120"/>
                          <a:cs typeface="Calibri" panose="020F0502020204030204" pitchFamily="34" charset="0"/>
                        </a:rPr>
                        <a:t>ш модыш</a:t>
                      </a:r>
                      <a:r>
                        <a:rPr lang="az-Cyrl-AZ" sz="32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200" b="0" i="0" u="sng" strike="noStrike">
                          <a:effectLst/>
                          <a:latin typeface="Calibri" panose="020F0502020204030204" pitchFamily="34" charset="0"/>
                          <a:ea typeface="PMingLiU" panose="02020500000000000000" pitchFamily="18" charset="-120"/>
                          <a:cs typeface="Calibri" panose="020F0502020204030204" pitchFamily="34" charset="0"/>
                        </a:rPr>
                        <a:t>тым</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 п</a:t>
                      </a:r>
                      <a:r>
                        <a:rPr lang="az-Cyrl-AZ" sz="3200" b="1" i="0" u="none" strike="noStrike">
                          <a:effectLst/>
                          <a:latin typeface="Calibri" panose="020F0502020204030204" pitchFamily="34" charset="0"/>
                          <a:ea typeface="PMingLiU" panose="02020500000000000000" pitchFamily="18" charset="-120"/>
                          <a:cs typeface="Calibri" panose="020F0502020204030204" pitchFamily="34" charset="0"/>
                        </a:rPr>
                        <a:t>о</a:t>
                      </a:r>
                      <a:r>
                        <a:rPr lang="az-Cyrl-AZ" sz="3200" b="0" i="0" u="none" strike="noStrike">
                          <a:effectLst/>
                          <a:latin typeface="Calibri" panose="020F0502020204030204" pitchFamily="34" charset="0"/>
                          <a:ea typeface="PMingLiU" panose="02020500000000000000" pitchFamily="18" charset="-120"/>
                          <a:cs typeface="Calibri" panose="020F0502020204030204" pitchFamily="34" charset="0"/>
                        </a:rPr>
                        <a:t>го!</a:t>
                      </a:r>
                      <a:endParaRPr lang="az-Cyrl-AZ" sz="48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200" b="0" i="0" u="none" strike="noStrike" dirty="0" err="1">
                          <a:effectLst/>
                          <a:latin typeface="Calibri" panose="020F0502020204030204" pitchFamily="34" charset="0"/>
                          <a:ea typeface="PMingLiU" panose="02020500000000000000" pitchFamily="18" charset="-120"/>
                          <a:cs typeface="Calibri" panose="020F0502020204030204" pitchFamily="34" charset="0"/>
                        </a:rPr>
                        <a:t>Anush</a:t>
                      </a:r>
                      <a:r>
                        <a:rPr lang="en-US" sz="3200" b="0" i="0" u="none" strike="noStrike" dirty="0">
                          <a:effectLst/>
                          <a:latin typeface="Calibri" panose="020F0502020204030204" pitchFamily="34" charset="0"/>
                          <a:ea typeface="PMingLiU" panose="02020500000000000000" pitchFamily="18" charset="-120"/>
                          <a:cs typeface="Calibri" panose="020F0502020204030204" pitchFamily="34" charset="0"/>
                        </a:rPr>
                        <a:t>, gather up the toys you need</a:t>
                      </a:r>
                      <a:endParaRPr lang="en-US" sz="48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679712"/>
                  </a:ext>
                </a:extLst>
              </a:tr>
            </a:tbl>
          </a:graphicData>
        </a:graphic>
      </p:graphicFrame>
    </p:spTree>
    <p:extLst>
      <p:ext uri="{BB962C8B-B14F-4D97-AF65-F5344CB8AC3E}">
        <p14:creationId xmlns:p14="http://schemas.microsoft.com/office/powerpoint/2010/main" val="807525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mi-NZ" sz="3600" u="sng" dirty="0">
                <a:effectLst/>
                <a:latin typeface="Calibri" panose="020F0502020204030204" pitchFamily="34" charset="0"/>
                <a:ea typeface="PMingLiU" panose="02020500000000000000" pitchFamily="18" charset="-120"/>
                <a:cs typeface="Calibri" panose="020F0502020204030204" pitchFamily="34" charset="0"/>
              </a:rPr>
              <a:t>ли</a:t>
            </a:r>
            <a:r>
              <a:rPr lang="mi-NZ" sz="3600" b="1" u="sng" dirty="0">
                <a:effectLst/>
                <a:latin typeface="Calibri" panose="020F0502020204030204" pitchFamily="34" charset="0"/>
                <a:ea typeface="PMingLiU" panose="02020500000000000000" pitchFamily="18" charset="-120"/>
                <a:cs typeface="Calibri" panose="020F0502020204030204" pitchFamily="34" charset="0"/>
              </a:rPr>
              <a:t>я</a:t>
            </a:r>
            <a:r>
              <a:rPr lang="mi-NZ" sz="3600" u="sng" dirty="0">
                <a:effectLst/>
                <a:latin typeface="Calibri" panose="020F0502020204030204" pitchFamily="34" charset="0"/>
                <a:ea typeface="PMingLiU" panose="02020500000000000000" pitchFamily="18" charset="-120"/>
                <a:cs typeface="Calibri" panose="020F0502020204030204" pitchFamily="34" charset="0"/>
              </a:rPr>
              <a:t>ш (-ям)</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 ‘to be(come); to happen’</a:t>
            </a:r>
            <a:r>
              <a:rPr lang="de-AT" sz="3600" u="sng" dirty="0">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26</a:t>
            </a:fld>
            <a:endParaRPr lang="en-GB"/>
          </a:p>
        </p:txBody>
      </p:sp>
      <p:graphicFrame>
        <p:nvGraphicFramePr>
          <p:cNvPr id="6" name="Content Placeholder 5">
            <a:extLst>
              <a:ext uri="{FF2B5EF4-FFF2-40B4-BE49-F238E27FC236}">
                <a16:creationId xmlns:a16="http://schemas.microsoft.com/office/drawing/2014/main" id="{E7DF0BFE-0D3A-432C-8B9B-0845EF02AF65}"/>
              </a:ext>
            </a:extLst>
          </p:cNvPr>
          <p:cNvGraphicFramePr>
            <a:graphicFrameLocks/>
          </p:cNvGraphicFramePr>
          <p:nvPr>
            <p:extLst>
              <p:ext uri="{D42A27DB-BD31-4B8C-83A1-F6EECF244321}">
                <p14:modId xmlns:p14="http://schemas.microsoft.com/office/powerpoint/2010/main" val="3157546459"/>
              </p:ext>
            </p:extLst>
          </p:nvPr>
        </p:nvGraphicFramePr>
        <p:xfrm>
          <a:off x="838200" y="2618635"/>
          <a:ext cx="10515600" cy="1132618"/>
        </p:xfrm>
        <a:graphic>
          <a:graphicData uri="http://schemas.openxmlformats.org/drawingml/2006/table">
            <a:tbl>
              <a:tblPr firstRow="1" firstCol="1" bandRow="1" bandCol="1"/>
              <a:tblGrid>
                <a:gridCol w="5304298">
                  <a:extLst>
                    <a:ext uri="{9D8B030D-6E8A-4147-A177-3AD203B41FA5}">
                      <a16:colId xmlns:a16="http://schemas.microsoft.com/office/drawing/2014/main" val="3162490276"/>
                    </a:ext>
                  </a:extLst>
                </a:gridCol>
                <a:gridCol w="5211302">
                  <a:extLst>
                    <a:ext uri="{9D8B030D-6E8A-4147-A177-3AD203B41FA5}">
                      <a16:colId xmlns:a16="http://schemas.microsoft.com/office/drawing/2014/main" val="3090568103"/>
                    </a:ext>
                  </a:extLst>
                </a:gridCol>
              </a:tblGrid>
              <a:tr h="1132618">
                <a:tc>
                  <a:txBody>
                    <a:bodyPr/>
                    <a:lstStyle/>
                    <a:p>
                      <a:pPr algn="just"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Мо </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л</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и</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йын</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умылт</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рыза!</a:t>
                      </a:r>
                      <a:endParaRPr lang="az-Cyrl-AZ" sz="5000" b="0" i="0" u="none" strike="noStrike">
                        <a:effectLst/>
                        <a:latin typeface="Arial" panose="020B0604020202020204" pitchFamily="34" charset="0"/>
                      </a:endParaRPr>
                    </a:p>
                  </a:txBody>
                  <a:tcPr marL="188595" marR="188595" marT="2619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Explain what happened.</a:t>
                      </a:r>
                      <a:endParaRPr lang="en-US" sz="5000" b="0" i="0" u="none" strike="noStrike" dirty="0">
                        <a:effectLst/>
                        <a:latin typeface="Arial" panose="020B0604020202020204" pitchFamily="34" charset="0"/>
                      </a:endParaRPr>
                    </a:p>
                  </a:txBody>
                  <a:tcPr marL="188595" marR="188595" marT="2619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0044242"/>
                  </a:ext>
                </a:extLst>
              </a:tr>
            </a:tbl>
          </a:graphicData>
        </a:graphic>
      </p:graphicFrame>
    </p:spTree>
    <p:extLst>
      <p:ext uri="{BB962C8B-B14F-4D97-AF65-F5344CB8AC3E}">
        <p14:creationId xmlns:p14="http://schemas.microsoft.com/office/powerpoint/2010/main" val="1222664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5</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PMingLiU" panose="02020500000000000000" pitchFamily="18" charset="-120"/>
                <a:cs typeface="Calibri" panose="020F0502020204030204" pitchFamily="34" charset="0"/>
              </a:rPr>
              <a:t>ял</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 ‘village, countryside’</a:t>
            </a:r>
            <a:r>
              <a:rPr lang="de-AT" sz="3600" u="sng">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27</a:t>
            </a:fld>
            <a:endParaRPr lang="en-GB"/>
          </a:p>
        </p:txBody>
      </p:sp>
      <p:graphicFrame>
        <p:nvGraphicFramePr>
          <p:cNvPr id="11" name="Table 10">
            <a:extLst>
              <a:ext uri="{FF2B5EF4-FFF2-40B4-BE49-F238E27FC236}">
                <a16:creationId xmlns:a16="http://schemas.microsoft.com/office/drawing/2014/main" id="{BAF35DC7-E627-4C83-BDC2-7AD7A052ECAF}"/>
              </a:ext>
            </a:extLst>
          </p:cNvPr>
          <p:cNvGraphicFramePr>
            <a:graphicFrameLocks noGrp="1"/>
          </p:cNvGraphicFramePr>
          <p:nvPr>
            <p:extLst>
              <p:ext uri="{D42A27DB-BD31-4B8C-83A1-F6EECF244321}">
                <p14:modId xmlns:p14="http://schemas.microsoft.com/office/powerpoint/2010/main" val="2388676762"/>
              </p:ext>
            </p:extLst>
          </p:nvPr>
        </p:nvGraphicFramePr>
        <p:xfrm>
          <a:off x="838200" y="2611231"/>
          <a:ext cx="10515599" cy="1635538"/>
        </p:xfrm>
        <a:graphic>
          <a:graphicData uri="http://schemas.openxmlformats.org/drawingml/2006/table">
            <a:tbl>
              <a:tblPr firstRow="1" firstCol="1" bandRow="1" bandCol="1"/>
              <a:tblGrid>
                <a:gridCol w="5222934">
                  <a:extLst>
                    <a:ext uri="{9D8B030D-6E8A-4147-A177-3AD203B41FA5}">
                      <a16:colId xmlns:a16="http://schemas.microsoft.com/office/drawing/2014/main" val="4044341312"/>
                    </a:ext>
                  </a:extLst>
                </a:gridCol>
                <a:gridCol w="5292665">
                  <a:extLst>
                    <a:ext uri="{9D8B030D-6E8A-4147-A177-3AD203B41FA5}">
                      <a16:colId xmlns:a16="http://schemas.microsoft.com/office/drawing/2014/main" val="2653040520"/>
                    </a:ext>
                  </a:extLst>
                </a:gridCol>
              </a:tblGrid>
              <a:tr h="1635538">
                <a:tc>
                  <a:txBody>
                    <a:bodyPr/>
                    <a:lstStyle/>
                    <a:p>
                      <a:pPr algn="l" fontAlgn="t">
                        <a:spcBef>
                          <a:spcPts val="0"/>
                        </a:spcBef>
                        <a:spcAft>
                          <a:spcPts val="0"/>
                        </a:spcAft>
                      </a:pP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Мый Йошк</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р-Ол</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ште ил</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 но ав</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м-ач</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м </a:t>
                      </a:r>
                      <a:r>
                        <a:rPr lang="az-Cyrl-AZ" sz="3300" b="1" i="0" u="sng" strike="noStrike">
                          <a:effectLst/>
                          <a:latin typeface="Calibri" panose="020F0502020204030204" pitchFamily="34" charset="0"/>
                          <a:ea typeface="PMingLiU" panose="02020500000000000000" pitchFamily="18" charset="-120"/>
                          <a:cs typeface="Calibri" panose="020F0502020204030204" pitchFamily="34" charset="0"/>
                        </a:rPr>
                        <a:t>я</a:t>
                      </a:r>
                      <a:r>
                        <a:rPr lang="az-Cyrl-AZ" sz="3300" b="0" i="0" u="sng" strike="noStrike">
                          <a:effectLst/>
                          <a:latin typeface="Calibri" panose="020F0502020204030204" pitchFamily="34" charset="0"/>
                          <a:ea typeface="PMingLiU" panose="02020500000000000000" pitchFamily="18" charset="-120"/>
                          <a:cs typeface="Calibri" panose="020F0502020204030204" pitchFamily="34" charset="0"/>
                        </a:rPr>
                        <a:t>лыште</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 ил</a:t>
                      </a:r>
                      <a:r>
                        <a:rPr lang="az-Cyrl-AZ" sz="33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3300" b="0" i="0" u="none" strike="noStrike">
                          <a:effectLst/>
                          <a:latin typeface="Calibri" panose="020F0502020204030204" pitchFamily="34" charset="0"/>
                          <a:ea typeface="PMingLiU" panose="02020500000000000000" pitchFamily="18" charset="-120"/>
                          <a:cs typeface="Calibri" panose="020F0502020204030204" pitchFamily="34" charset="0"/>
                        </a:rPr>
                        <a:t>т.</a:t>
                      </a:r>
                      <a:endParaRPr lang="az-Cyrl-AZ" sz="5000" b="0" i="0" u="none" strike="noStrike">
                        <a:effectLst/>
                        <a:latin typeface="Arial" panose="020B0604020202020204" pitchFamily="34" charset="0"/>
                      </a:endParaRPr>
                    </a:p>
                  </a:txBody>
                  <a:tcPr marL="188595" marR="188595" marT="26194"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3300" b="0" i="0" u="none" strike="noStrike" dirty="0">
                          <a:effectLst/>
                          <a:latin typeface="Calibri" panose="020F0502020204030204" pitchFamily="34" charset="0"/>
                          <a:ea typeface="PMingLiU" panose="02020500000000000000" pitchFamily="18" charset="-120"/>
                          <a:cs typeface="Calibri" panose="020F0502020204030204" pitchFamily="34" charset="0"/>
                        </a:rPr>
                        <a:t>I live in Yoshkar-Ola, but my parents live in the countryside.</a:t>
                      </a:r>
                      <a:endParaRPr lang="en-US" sz="5000" b="0" i="0" u="none" strike="noStrike" dirty="0">
                        <a:effectLst/>
                        <a:latin typeface="Arial" panose="020B0604020202020204" pitchFamily="34" charset="0"/>
                      </a:endParaRPr>
                    </a:p>
                  </a:txBody>
                  <a:tcPr marL="188595" marR="188595" marT="2619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838163"/>
                  </a:ext>
                </a:extLst>
              </a:tr>
            </a:tbl>
          </a:graphicData>
        </a:graphic>
      </p:graphicFrame>
    </p:spTree>
    <p:extLst>
      <p:ext uri="{BB962C8B-B14F-4D97-AF65-F5344CB8AC3E}">
        <p14:creationId xmlns:p14="http://schemas.microsoft.com/office/powerpoint/2010/main" val="408086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6</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Phrases used upon departure</a:t>
            </a:r>
            <a:r>
              <a:rPr lang="de-AT" sz="3600" u="sng" dirty="0">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28</a:t>
            </a:fld>
            <a:endParaRPr lang="en-GB"/>
          </a:p>
        </p:txBody>
      </p:sp>
      <p:pic>
        <p:nvPicPr>
          <p:cNvPr id="6" name="Picture 5">
            <a:extLst>
              <a:ext uri="{FF2B5EF4-FFF2-40B4-BE49-F238E27FC236}">
                <a16:creationId xmlns:a16="http://schemas.microsoft.com/office/drawing/2014/main" id="{F8755D57-D2FF-47EF-9BD0-BADC2E760A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997710"/>
            <a:ext cx="4248150" cy="2862580"/>
          </a:xfrm>
          <a:prstGeom prst="rect">
            <a:avLst/>
          </a:prstGeom>
          <a:noFill/>
          <a:ln>
            <a:noFill/>
          </a:ln>
        </p:spPr>
      </p:pic>
      <p:sp>
        <p:nvSpPr>
          <p:cNvPr id="7" name="TextBox 6">
            <a:extLst>
              <a:ext uri="{FF2B5EF4-FFF2-40B4-BE49-F238E27FC236}">
                <a16:creationId xmlns:a16="http://schemas.microsoft.com/office/drawing/2014/main" id="{52B85CC5-21F1-4991-B656-8BA51C09DF13}"/>
              </a:ext>
            </a:extLst>
          </p:cNvPr>
          <p:cNvSpPr txBox="1"/>
          <p:nvPr/>
        </p:nvSpPr>
        <p:spPr>
          <a:xfrm>
            <a:off x="6096000" y="2133501"/>
            <a:ext cx="5402460" cy="2554545"/>
          </a:xfrm>
          <a:prstGeom prst="rect">
            <a:avLst/>
          </a:prstGeom>
          <a:noFill/>
        </p:spPr>
        <p:txBody>
          <a:bodyPr wrap="square">
            <a:spAutoFit/>
          </a:bodyPr>
          <a:lstStyle/>
          <a:p>
            <a:pPr algn="ctr"/>
            <a:r>
              <a:rPr lang="en-US" sz="3200" dirty="0" err="1">
                <a:effectLst/>
                <a:latin typeface="Calibri" panose="020F0502020204030204" pitchFamily="34" charset="0"/>
                <a:ea typeface="PMingLiU" panose="02020500000000000000" pitchFamily="18" charset="-120"/>
              </a:rPr>
              <a:t>С</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йын</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к</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й</a:t>
            </a:r>
            <a:r>
              <a:rPr lang="en-US" sz="3200" dirty="0">
                <a:latin typeface="Calibri" panose="020F0502020204030204" pitchFamily="34" charset="0"/>
                <a:ea typeface="PMingLiU" panose="02020500000000000000" pitchFamily="18" charset="-120"/>
              </a:rPr>
              <a:t>(</a:t>
            </a:r>
            <a:r>
              <a:rPr lang="en-US" sz="3200" dirty="0" err="1">
                <a:effectLst/>
                <a:latin typeface="Calibri" panose="020F0502020204030204" pitchFamily="34" charset="0"/>
                <a:ea typeface="PMingLiU" panose="02020500000000000000" pitchFamily="18" charset="-120"/>
              </a:rPr>
              <a:t>ыза</a:t>
            </a:r>
            <a:r>
              <a:rPr lang="en-US" sz="3200" dirty="0">
                <a:effectLst/>
                <a:latin typeface="Calibri" panose="020F0502020204030204" pitchFamily="34" charset="0"/>
                <a:ea typeface="PMingLiU" panose="02020500000000000000" pitchFamily="18" charset="-120"/>
              </a:rPr>
              <a:t>)!</a:t>
            </a:r>
          </a:p>
          <a:p>
            <a:pPr algn="ctr"/>
            <a:r>
              <a:rPr lang="en-US" sz="3200" dirty="0" err="1">
                <a:effectLst/>
                <a:latin typeface="Calibri" panose="020F0502020204030204" pitchFamily="34" charset="0"/>
                <a:ea typeface="PMingLiU" panose="02020500000000000000" pitchFamily="18" charset="-120"/>
              </a:rPr>
              <a:t>Корныд</a:t>
            </a:r>
            <a:r>
              <a:rPr lang="en-US" sz="3200" b="1" dirty="0" err="1">
                <a:effectLst/>
                <a:latin typeface="Calibri" panose="020F0502020204030204" pitchFamily="34" charset="0"/>
                <a:ea typeface="PMingLiU" panose="02020500000000000000" pitchFamily="18" charset="-120"/>
              </a:rPr>
              <a:t>а</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пиал</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н</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л</a:t>
            </a:r>
            <a:r>
              <a:rPr lang="en-US" sz="3200" b="1" dirty="0" err="1">
                <a:effectLst/>
                <a:latin typeface="Calibri" panose="020F0502020204030204" pitchFamily="34" charset="0"/>
                <a:ea typeface="PMingLiU" panose="02020500000000000000" pitchFamily="18" charset="-120"/>
              </a:rPr>
              <a:t>и</a:t>
            </a:r>
            <a:r>
              <a:rPr lang="en-US" sz="3200" dirty="0" err="1">
                <a:effectLst/>
                <a:latin typeface="Calibri" panose="020F0502020204030204" pitchFamily="34" charset="0"/>
                <a:ea typeface="PMingLiU" panose="02020500000000000000" pitchFamily="18" charset="-120"/>
              </a:rPr>
              <a:t>йже</a:t>
            </a:r>
            <a:r>
              <a:rPr lang="en-US" sz="3200" dirty="0">
                <a:effectLst/>
                <a:latin typeface="Calibri" panose="020F0502020204030204" pitchFamily="34" charset="0"/>
                <a:ea typeface="PMingLiU" panose="02020500000000000000" pitchFamily="18" charset="-120"/>
              </a:rPr>
              <a:t>!</a:t>
            </a:r>
          </a:p>
          <a:p>
            <a:pPr algn="ctr"/>
            <a:r>
              <a:rPr lang="en-US" sz="3200" dirty="0" err="1">
                <a:effectLst/>
                <a:latin typeface="Calibri" panose="020F0502020204030204" pitchFamily="34" charset="0"/>
                <a:ea typeface="PMingLiU" panose="02020500000000000000" pitchFamily="18" charset="-120"/>
              </a:rPr>
              <a:t>Корныд</a:t>
            </a:r>
            <a:r>
              <a:rPr lang="en-US" sz="3200" b="1" dirty="0" err="1">
                <a:effectLst/>
                <a:latin typeface="Calibri" panose="020F0502020204030204" pitchFamily="34" charset="0"/>
                <a:ea typeface="PMingLiU" panose="02020500000000000000" pitchFamily="18" charset="-120"/>
              </a:rPr>
              <a:t>а</a:t>
            </a:r>
            <a:r>
              <a:rPr lang="en-US" sz="3200" dirty="0">
                <a:effectLst/>
                <a:latin typeface="Calibri" panose="020F0502020204030204" pitchFamily="34" charset="0"/>
                <a:ea typeface="PMingLiU" panose="02020500000000000000" pitchFamily="18" charset="-120"/>
              </a:rPr>
              <a:t> </a:t>
            </a:r>
            <a:r>
              <a:rPr lang="mi-NZ" sz="3200" dirty="0">
                <a:effectLst/>
                <a:latin typeface="Calibri" panose="020F0502020204030204" pitchFamily="34" charset="0"/>
                <a:ea typeface="PMingLiU" panose="02020500000000000000" pitchFamily="18" charset="-120"/>
              </a:rPr>
              <a:t>к</a:t>
            </a:r>
            <a:r>
              <a:rPr lang="mi-NZ" sz="3200" b="1" dirty="0">
                <a:effectLst/>
                <a:latin typeface="Calibri" panose="020F0502020204030204" pitchFamily="34" charset="0"/>
                <a:ea typeface="PMingLiU" panose="02020500000000000000" pitchFamily="18" charset="-120"/>
              </a:rPr>
              <a:t>ӱ</a:t>
            </a:r>
            <a:r>
              <a:rPr lang="mi-NZ" sz="3200" dirty="0">
                <a:effectLst/>
                <a:latin typeface="Calibri" panose="020F0502020204030204" pitchFamily="34" charset="0"/>
                <a:ea typeface="PMingLiU" panose="02020500000000000000" pitchFamily="18" charset="-120"/>
              </a:rPr>
              <a:t>чык</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л</a:t>
            </a:r>
            <a:r>
              <a:rPr lang="en-US" sz="3200" b="1" dirty="0" err="1">
                <a:effectLst/>
                <a:latin typeface="Calibri" panose="020F0502020204030204" pitchFamily="34" charset="0"/>
                <a:ea typeface="PMingLiU" panose="02020500000000000000" pitchFamily="18" charset="-120"/>
              </a:rPr>
              <a:t>и</a:t>
            </a:r>
            <a:r>
              <a:rPr lang="en-US" sz="3200" dirty="0" err="1">
                <a:effectLst/>
                <a:latin typeface="Calibri" panose="020F0502020204030204" pitchFamily="34" charset="0"/>
                <a:ea typeface="PMingLiU" panose="02020500000000000000" pitchFamily="18" charset="-120"/>
              </a:rPr>
              <a:t>йже</a:t>
            </a:r>
            <a:r>
              <a:rPr lang="en-US" sz="3200" dirty="0">
                <a:effectLst/>
                <a:latin typeface="Calibri" panose="020F0502020204030204" pitchFamily="34" charset="0"/>
                <a:ea typeface="PMingLiU" panose="02020500000000000000" pitchFamily="18" charset="-120"/>
              </a:rPr>
              <a:t>!</a:t>
            </a:r>
          </a:p>
          <a:p>
            <a:pPr algn="ctr"/>
            <a:endParaRPr lang="en-US" sz="3200" dirty="0">
              <a:latin typeface="Calibri" panose="020F0502020204030204" pitchFamily="34" charset="0"/>
              <a:ea typeface="PMingLiU" panose="02020500000000000000" pitchFamily="18" charset="-120"/>
            </a:endParaRPr>
          </a:p>
          <a:p>
            <a:pPr algn="ctr"/>
            <a:r>
              <a:rPr lang="en-US" sz="3200" dirty="0" err="1">
                <a:effectLst/>
                <a:latin typeface="Calibri" panose="020F0502020204030204" pitchFamily="34" charset="0"/>
                <a:ea typeface="PMingLiU" panose="02020500000000000000" pitchFamily="18" charset="-120"/>
              </a:rPr>
              <a:t>С</a:t>
            </a:r>
            <a:r>
              <a:rPr lang="en-US" sz="3200" b="1" dirty="0" err="1">
                <a:effectLst/>
                <a:latin typeface="Calibri" panose="020F0502020204030204" pitchFamily="34" charset="0"/>
                <a:ea typeface="PMingLiU" panose="02020500000000000000" pitchFamily="18" charset="-120"/>
              </a:rPr>
              <a:t>а</a:t>
            </a:r>
            <a:r>
              <a:rPr lang="en-US" sz="3200" dirty="0" err="1">
                <a:effectLst/>
                <a:latin typeface="Calibri" panose="020F0502020204030204" pitchFamily="34" charset="0"/>
                <a:ea typeface="PMingLiU" panose="02020500000000000000" pitchFamily="18" charset="-120"/>
              </a:rPr>
              <a:t>йын</a:t>
            </a:r>
            <a:r>
              <a:rPr lang="en-US" sz="3200" dirty="0">
                <a:effectLst/>
                <a:latin typeface="Calibri" panose="020F0502020204030204" pitchFamily="34" charset="0"/>
                <a:ea typeface="PMingLiU" panose="02020500000000000000" pitchFamily="18" charset="-120"/>
              </a:rPr>
              <a:t> </a:t>
            </a:r>
            <a:r>
              <a:rPr lang="en-US" sz="3200" dirty="0" err="1">
                <a:effectLst/>
                <a:latin typeface="Calibri" panose="020F0502020204030204" pitchFamily="34" charset="0"/>
                <a:ea typeface="PMingLiU" panose="02020500000000000000" pitchFamily="18" charset="-120"/>
              </a:rPr>
              <a:t>к</a:t>
            </a:r>
            <a:r>
              <a:rPr lang="en-US" sz="3200" b="1" dirty="0" err="1">
                <a:effectLst/>
                <a:latin typeface="Calibri" panose="020F0502020204030204" pitchFamily="34" charset="0"/>
                <a:ea typeface="PMingLiU" panose="02020500000000000000" pitchFamily="18" charset="-120"/>
              </a:rPr>
              <a:t>о</a:t>
            </a:r>
            <a:r>
              <a:rPr lang="en-US" sz="3200" dirty="0" err="1">
                <a:effectLst/>
                <a:latin typeface="Calibri" panose="020F0502020204030204" pitchFamily="34" charset="0"/>
                <a:ea typeface="PMingLiU" panose="02020500000000000000" pitchFamily="18" charset="-120"/>
              </a:rPr>
              <a:t>д</a:t>
            </a:r>
            <a:r>
              <a:rPr lang="en-US" sz="3200" dirty="0">
                <a:effectLst/>
                <a:latin typeface="Calibri" panose="020F0502020204030204" pitchFamily="34" charset="0"/>
                <a:ea typeface="PMingLiU" panose="02020500000000000000" pitchFamily="18" charset="-120"/>
              </a:rPr>
              <a:t>(</a:t>
            </a:r>
            <a:r>
              <a:rPr lang="en-US" sz="3200" dirty="0" err="1">
                <a:effectLst/>
                <a:latin typeface="Calibri" panose="020F0502020204030204" pitchFamily="34" charset="0"/>
                <a:ea typeface="PMingLiU" panose="02020500000000000000" pitchFamily="18" charset="-120"/>
              </a:rPr>
              <a:t>са</a:t>
            </a:r>
            <a:r>
              <a:rPr lang="en-US" sz="3200" dirty="0">
                <a:effectLst/>
                <a:latin typeface="Calibri" panose="020F0502020204030204" pitchFamily="34" charset="0"/>
                <a:ea typeface="PMingLiU" panose="02020500000000000000" pitchFamily="18" charset="-120"/>
              </a:rPr>
              <a:t>)!</a:t>
            </a:r>
            <a:endParaRPr lang="en-GB" sz="3200" dirty="0"/>
          </a:p>
        </p:txBody>
      </p:sp>
    </p:spTree>
    <p:extLst>
      <p:ext uri="{BB962C8B-B14F-4D97-AF65-F5344CB8AC3E}">
        <p14:creationId xmlns:p14="http://schemas.microsoft.com/office/powerpoint/2010/main" val="356463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7</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en-GB" sz="3600" u="sng">
                <a:latin typeface="Calibri" panose="020F0502020204030204" pitchFamily="34" charset="0"/>
                <a:ea typeface="PMingLiU" panose="02020500000000000000" pitchFamily="18" charset="-120"/>
                <a:cs typeface="Calibri" panose="020F0502020204030204" pitchFamily="34" charset="0"/>
              </a:rPr>
              <a:t>пеш, мотк</a:t>
            </a:r>
            <a:r>
              <a:rPr lang="en-GB" sz="3600" b="1" u="sng">
                <a:latin typeface="Calibri" panose="020F0502020204030204" pitchFamily="34" charset="0"/>
                <a:ea typeface="PMingLiU" panose="02020500000000000000" pitchFamily="18" charset="-120"/>
                <a:cs typeface="Calibri" panose="020F0502020204030204" pitchFamily="34" charset="0"/>
              </a:rPr>
              <a:t>о</a:t>
            </a:r>
            <a:r>
              <a:rPr lang="en-GB" sz="3600" u="sng">
                <a:latin typeface="Calibri" panose="020F0502020204030204" pitchFamily="34" charset="0"/>
                <a:ea typeface="PMingLiU" panose="02020500000000000000" pitchFamily="18" charset="-120"/>
                <a:cs typeface="Calibri" panose="020F0502020204030204" pitchFamily="34" charset="0"/>
              </a:rPr>
              <a:t>ч, чот</a:t>
            </a:r>
            <a:r>
              <a:rPr lang="en-GB" sz="3600" b="0" i="0" u="sng" strike="noStrike">
                <a:effectLst/>
                <a:latin typeface="Calibri" panose="020F0502020204030204" pitchFamily="34" charset="0"/>
                <a:ea typeface="PMingLiU" panose="02020500000000000000" pitchFamily="18" charset="-120"/>
                <a:cs typeface="Calibri" panose="020F0502020204030204" pitchFamily="34" charset="0"/>
              </a:rPr>
              <a:t> ‘very’</a:t>
            </a:r>
            <a:r>
              <a:rPr lang="de-AT" sz="3600" u="sng">
                <a:latin typeface="Calibri" panose="020F0502020204030204" pitchFamily="34" charset="0"/>
                <a:ea typeface="Times New Roman" panose="02020603050405020304" pitchFamily="18" charset="0"/>
                <a:cs typeface="Calibri" panose="020F0502020204030204" pitchFamily="34" charset="0"/>
              </a:rPr>
              <a:t> </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29</a:t>
            </a:fld>
            <a:endParaRPr lang="en-GB"/>
          </a:p>
        </p:txBody>
      </p:sp>
      <p:graphicFrame>
        <p:nvGraphicFramePr>
          <p:cNvPr id="11" name="Table 10">
            <a:extLst>
              <a:ext uri="{FF2B5EF4-FFF2-40B4-BE49-F238E27FC236}">
                <a16:creationId xmlns:a16="http://schemas.microsoft.com/office/drawing/2014/main" id="{9BF3D0A2-D006-460A-9546-98BA2F2B22CB}"/>
              </a:ext>
            </a:extLst>
          </p:cNvPr>
          <p:cNvGraphicFramePr>
            <a:graphicFrameLocks noGrp="1"/>
          </p:cNvGraphicFramePr>
          <p:nvPr>
            <p:extLst>
              <p:ext uri="{D42A27DB-BD31-4B8C-83A1-F6EECF244321}">
                <p14:modId xmlns:p14="http://schemas.microsoft.com/office/powerpoint/2010/main" val="1673082364"/>
              </p:ext>
            </p:extLst>
          </p:nvPr>
        </p:nvGraphicFramePr>
        <p:xfrm>
          <a:off x="1033222" y="1936837"/>
          <a:ext cx="8948978" cy="1090820"/>
        </p:xfrm>
        <a:graphic>
          <a:graphicData uri="http://schemas.openxmlformats.org/drawingml/2006/table">
            <a:tbl>
              <a:tblPr firstRow="1" firstCol="1" bandRow="1" bandCol="1"/>
              <a:tblGrid>
                <a:gridCol w="5075306">
                  <a:extLst>
                    <a:ext uri="{9D8B030D-6E8A-4147-A177-3AD203B41FA5}">
                      <a16:colId xmlns:a16="http://schemas.microsoft.com/office/drawing/2014/main" val="1413057989"/>
                    </a:ext>
                  </a:extLst>
                </a:gridCol>
                <a:gridCol w="3873672">
                  <a:extLst>
                    <a:ext uri="{9D8B030D-6E8A-4147-A177-3AD203B41FA5}">
                      <a16:colId xmlns:a16="http://schemas.microsoft.com/office/drawing/2014/main" val="1385365549"/>
                    </a:ext>
                  </a:extLst>
                </a:gridCol>
              </a:tblGrid>
              <a:tr h="545410">
                <a:tc>
                  <a:txBody>
                    <a:bodyPr/>
                    <a:lstStyle/>
                    <a:p>
                      <a:pPr algn="l"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Мый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пеш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мотк</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ч</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чот</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ноен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dirty="0">
                        <a:effectLst/>
                        <a:latin typeface="Arial" panose="020B0604020202020204" pitchFamily="34" charset="0"/>
                      </a:endParaRPr>
                    </a:p>
                  </a:txBody>
                  <a:tcPr marL="90818" marR="90818" marT="126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I got very tired.</a:t>
                      </a:r>
                      <a:endParaRPr lang="en-US" sz="2000" b="0" i="0" u="none" strike="noStrike" dirty="0">
                        <a:effectLst/>
                        <a:latin typeface="Arial" panose="020B0604020202020204" pitchFamily="34" charset="0"/>
                      </a:endParaRPr>
                    </a:p>
                  </a:txBody>
                  <a:tcPr marL="90818" marR="90818" marT="126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171341"/>
                  </a:ext>
                </a:extLst>
              </a:tr>
              <a:tr h="545410">
                <a:tc>
                  <a:txBody>
                    <a:bodyPr/>
                    <a:lstStyle/>
                    <a:p>
                      <a:pPr algn="l"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пеш</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мотк</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ч</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чот</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сай айд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ме.</a:t>
                      </a:r>
                      <a:endParaRPr lang="az-Cyrl-AZ" sz="2000" b="0" i="0" u="none" strike="noStrike" dirty="0">
                        <a:effectLst/>
                        <a:latin typeface="Arial" panose="020B0604020202020204" pitchFamily="34" charset="0"/>
                      </a:endParaRPr>
                    </a:p>
                  </a:txBody>
                  <a:tcPr marL="90818" marR="90818" marT="126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(S)he is a very good person.</a:t>
                      </a:r>
                      <a:endParaRPr lang="en-US" sz="2000" b="0" i="0" u="none" strike="noStrike" dirty="0">
                        <a:effectLst/>
                        <a:latin typeface="Arial" panose="020B0604020202020204" pitchFamily="34" charset="0"/>
                      </a:endParaRPr>
                    </a:p>
                  </a:txBody>
                  <a:tcPr marL="90818" marR="90818" marT="126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92733"/>
                  </a:ext>
                </a:extLst>
              </a:tr>
            </a:tbl>
          </a:graphicData>
        </a:graphic>
      </p:graphicFrame>
      <p:graphicFrame>
        <p:nvGraphicFramePr>
          <p:cNvPr id="17" name="Table 16">
            <a:extLst>
              <a:ext uri="{FF2B5EF4-FFF2-40B4-BE49-F238E27FC236}">
                <a16:creationId xmlns:a16="http://schemas.microsoft.com/office/drawing/2014/main" id="{D16469C3-F0C3-4947-87A0-6BF145FFB1BD}"/>
              </a:ext>
            </a:extLst>
          </p:cNvPr>
          <p:cNvGraphicFramePr>
            <a:graphicFrameLocks noGrp="1"/>
          </p:cNvGraphicFramePr>
          <p:nvPr>
            <p:extLst>
              <p:ext uri="{D42A27DB-BD31-4B8C-83A1-F6EECF244321}">
                <p14:modId xmlns:p14="http://schemas.microsoft.com/office/powerpoint/2010/main" val="3291164384"/>
              </p:ext>
            </p:extLst>
          </p:nvPr>
        </p:nvGraphicFramePr>
        <p:xfrm>
          <a:off x="1033222" y="3584306"/>
          <a:ext cx="8948978" cy="1090820"/>
        </p:xfrm>
        <a:graphic>
          <a:graphicData uri="http://schemas.openxmlformats.org/drawingml/2006/table">
            <a:tbl>
              <a:tblPr firstRow="1" firstCol="1" bandRow="1" bandCol="1"/>
              <a:tblGrid>
                <a:gridCol w="5075306">
                  <a:extLst>
                    <a:ext uri="{9D8B030D-6E8A-4147-A177-3AD203B41FA5}">
                      <a16:colId xmlns:a16="http://schemas.microsoft.com/office/drawing/2014/main" val="1413057989"/>
                    </a:ext>
                  </a:extLst>
                </a:gridCol>
                <a:gridCol w="3873672">
                  <a:extLst>
                    <a:ext uri="{9D8B030D-6E8A-4147-A177-3AD203B41FA5}">
                      <a16:colId xmlns:a16="http://schemas.microsoft.com/office/drawing/2014/main" val="1385365549"/>
                    </a:ext>
                  </a:extLst>
                </a:gridCol>
              </a:tblGrid>
              <a:tr h="545410">
                <a:tc>
                  <a:txBody>
                    <a:bodyPr/>
                    <a:lstStyle/>
                    <a:p>
                      <a:pPr algn="l" fontAlgn="t">
                        <a:spcBef>
                          <a:spcPts val="0"/>
                        </a:spcBef>
                        <a:spcAft>
                          <a:spcPts val="0"/>
                        </a:spcAft>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Мый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пеш чот</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мотк</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ч чот</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ноен</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a:t>
                      </a:r>
                      <a:endParaRPr lang="az-Cyrl-AZ" sz="2000" b="0" i="0" u="none" strike="noStrike" dirty="0">
                        <a:effectLst/>
                        <a:latin typeface="Arial" panose="020B0604020202020204" pitchFamily="34" charset="0"/>
                      </a:endParaRPr>
                    </a:p>
                  </a:txBody>
                  <a:tcPr marL="90818" marR="90818" marT="126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I really got tired.</a:t>
                      </a:r>
                      <a:endParaRPr lang="en-US" sz="2000" b="0" i="0" u="none" strike="noStrike" dirty="0">
                        <a:effectLst/>
                        <a:latin typeface="Arial" panose="020B0604020202020204" pitchFamily="34" charset="0"/>
                      </a:endParaRPr>
                    </a:p>
                  </a:txBody>
                  <a:tcPr marL="90818" marR="90818" marT="126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171341"/>
                  </a:ext>
                </a:extLst>
              </a:tr>
              <a:tr h="54541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до </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пеш чот</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мотк</a:t>
                      </a:r>
                      <a:r>
                        <a:rPr lang="az-Cyrl-AZ" sz="20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000" b="0" i="0" u="sng" strike="noStrike" dirty="0">
                          <a:effectLst/>
                          <a:latin typeface="Calibri" panose="020F0502020204030204" pitchFamily="34" charset="0"/>
                          <a:ea typeface="PMingLiU" panose="02020500000000000000" pitchFamily="18" charset="-120"/>
                          <a:cs typeface="Calibri" panose="020F0502020204030204" pitchFamily="34" charset="0"/>
                        </a:rPr>
                        <a:t>ч чот</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 сай айд</a:t>
                      </a:r>
                      <a:r>
                        <a:rPr lang="az-Cyrl-AZ" sz="20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effectLst/>
                          <a:latin typeface="Calibri" panose="020F0502020204030204" pitchFamily="34" charset="0"/>
                          <a:ea typeface="PMingLiU" panose="02020500000000000000" pitchFamily="18" charset="-120"/>
                          <a:cs typeface="Calibri" panose="020F0502020204030204" pitchFamily="34" charset="0"/>
                        </a:rPr>
                        <a:t>ме.</a:t>
                      </a:r>
                      <a:endParaRPr lang="az-Cyrl-AZ" sz="2000" b="0" i="0" u="none" strike="noStrike" dirty="0">
                        <a:effectLst/>
                        <a:latin typeface="Arial" panose="020B0604020202020204" pitchFamily="34" charset="0"/>
                      </a:endParaRPr>
                    </a:p>
                  </a:txBody>
                  <a:tcPr marL="90818" marR="90818" marT="1261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t">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(S)he is a really good person.</a:t>
                      </a:r>
                      <a:endParaRPr lang="en-US" sz="2000" b="0" i="0" u="none" strike="noStrike" dirty="0">
                        <a:effectLst/>
                        <a:latin typeface="Arial" panose="020B0604020202020204" pitchFamily="34" charset="0"/>
                      </a:endParaRPr>
                    </a:p>
                  </a:txBody>
                  <a:tcPr marL="90818" marR="90818" marT="1261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892733"/>
                  </a:ext>
                </a:extLst>
              </a:tr>
            </a:tbl>
          </a:graphicData>
        </a:graphic>
      </p:graphicFrame>
    </p:spTree>
    <p:extLst>
      <p:ext uri="{BB962C8B-B14F-4D97-AF65-F5344CB8AC3E}">
        <p14:creationId xmlns:p14="http://schemas.microsoft.com/office/powerpoint/2010/main" val="11837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Grammar</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16</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a:t>
            </a:fld>
            <a:endParaRPr lang="en-GB"/>
          </a:p>
        </p:txBody>
      </p:sp>
    </p:spTree>
    <p:extLst>
      <p:ext uri="{BB962C8B-B14F-4D97-AF65-F5344CB8AC3E}">
        <p14:creationId xmlns:p14="http://schemas.microsoft.com/office/powerpoint/2010/main" val="191810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3"/>
            <a:ext cx="10515600" cy="905053"/>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8</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PMingLiU" panose="02020500000000000000" pitchFamily="18" charset="-120"/>
                <a:cs typeface="Calibri" panose="020F0502020204030204" pitchFamily="34" charset="0"/>
              </a:rPr>
              <a:t>кол(ым) кучаш (-ем) </a:t>
            </a:r>
            <a:r>
              <a:rPr lang="en-GB" sz="3600" b="0" i="0" u="sng" strike="noStrike" dirty="0">
                <a:effectLst/>
                <a:latin typeface="Calibri" panose="020F0502020204030204" pitchFamily="34" charset="0"/>
                <a:ea typeface="PMingLiU" panose="02020500000000000000" pitchFamily="18" charset="-120"/>
                <a:cs typeface="Calibri" panose="020F0502020204030204" pitchFamily="34" charset="0"/>
              </a:rPr>
              <a:t>‘to fish’</a:t>
            </a:r>
            <a:endParaRPr lang="en-GB" sz="36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30</a:t>
            </a:fld>
            <a:endParaRPr lang="en-GB"/>
          </a:p>
        </p:txBody>
      </p:sp>
      <p:sp>
        <p:nvSpPr>
          <p:cNvPr id="6" name="TextBox 5">
            <a:extLst>
              <a:ext uri="{FF2B5EF4-FFF2-40B4-BE49-F238E27FC236}">
                <a16:creationId xmlns:a16="http://schemas.microsoft.com/office/drawing/2014/main" id="{1DA07FEF-DC66-41EB-BC12-4AD7787FE6AB}"/>
              </a:ext>
            </a:extLst>
          </p:cNvPr>
          <p:cNvSpPr txBox="1"/>
          <p:nvPr/>
        </p:nvSpPr>
        <p:spPr>
          <a:xfrm>
            <a:off x="1233150" y="4818775"/>
            <a:ext cx="2805449" cy="523220"/>
          </a:xfrm>
          <a:prstGeom prst="rect">
            <a:avLst/>
          </a:prstGeom>
          <a:noFill/>
        </p:spPr>
        <p:txBody>
          <a:bodyPr wrap="square">
            <a:spAutoFit/>
          </a:bodyPr>
          <a:lstStyle/>
          <a:p>
            <a:pPr marL="0" indent="0" algn="ctr">
              <a:buNone/>
            </a:pPr>
            <a:r>
              <a:rPr lang="mi-NZ" sz="2800" dirty="0"/>
              <a:t>кол куч</a:t>
            </a:r>
            <a:r>
              <a:rPr lang="mi-NZ" sz="2800" b="1" dirty="0"/>
              <a:t>а</a:t>
            </a:r>
            <a:r>
              <a:rPr lang="mi-NZ" sz="2800" dirty="0"/>
              <a:t>ш (-ем)</a:t>
            </a:r>
          </a:p>
        </p:txBody>
      </p:sp>
      <p:sp>
        <p:nvSpPr>
          <p:cNvPr id="7" name="TextBox 6">
            <a:extLst>
              <a:ext uri="{FF2B5EF4-FFF2-40B4-BE49-F238E27FC236}">
                <a16:creationId xmlns:a16="http://schemas.microsoft.com/office/drawing/2014/main" id="{C37C34A8-9FBF-4547-8DD9-9F72E0FFE8E5}"/>
              </a:ext>
            </a:extLst>
          </p:cNvPr>
          <p:cNvSpPr txBox="1"/>
          <p:nvPr/>
        </p:nvSpPr>
        <p:spPr>
          <a:xfrm>
            <a:off x="6246255" y="4818775"/>
            <a:ext cx="3309870" cy="523220"/>
          </a:xfrm>
          <a:prstGeom prst="rect">
            <a:avLst/>
          </a:prstGeom>
          <a:noFill/>
        </p:spPr>
        <p:txBody>
          <a:bodyPr wrap="square">
            <a:spAutoFit/>
          </a:bodyPr>
          <a:lstStyle/>
          <a:p>
            <a:pPr marL="0" indent="0" algn="ctr">
              <a:buNone/>
            </a:pPr>
            <a:r>
              <a:rPr lang="mi-NZ" sz="2800" dirty="0"/>
              <a:t>к</a:t>
            </a:r>
            <a:r>
              <a:rPr lang="mi-NZ" sz="2800" b="1" dirty="0"/>
              <a:t>о</a:t>
            </a:r>
            <a:r>
              <a:rPr lang="mi-NZ" sz="2800" dirty="0"/>
              <a:t>лым куч</a:t>
            </a:r>
            <a:r>
              <a:rPr lang="mi-NZ" sz="2800" b="1" dirty="0"/>
              <a:t>а</a:t>
            </a:r>
            <a:r>
              <a:rPr lang="mi-NZ" sz="2800" dirty="0"/>
              <a:t>ш (-ем)</a:t>
            </a:r>
          </a:p>
        </p:txBody>
      </p:sp>
      <p:sp>
        <p:nvSpPr>
          <p:cNvPr id="9" name="TextBox 8">
            <a:extLst>
              <a:ext uri="{FF2B5EF4-FFF2-40B4-BE49-F238E27FC236}">
                <a16:creationId xmlns:a16="http://schemas.microsoft.com/office/drawing/2014/main" id="{BE39D31C-9853-4525-9522-73B977021457}"/>
              </a:ext>
            </a:extLst>
          </p:cNvPr>
          <p:cNvSpPr txBox="1"/>
          <p:nvPr/>
        </p:nvSpPr>
        <p:spPr>
          <a:xfrm>
            <a:off x="1597514" y="2767280"/>
            <a:ext cx="2076719" cy="1323439"/>
          </a:xfrm>
          <a:prstGeom prst="rect">
            <a:avLst/>
          </a:prstGeom>
          <a:noFill/>
        </p:spPr>
        <p:txBody>
          <a:bodyPr wrap="square">
            <a:spAutoFit/>
          </a:bodyPr>
          <a:lstStyle/>
          <a:p>
            <a:pPr algn="ctr"/>
            <a:r>
              <a:rPr lang="en-GB" sz="8000" dirty="0"/>
              <a:t>🎣</a:t>
            </a:r>
          </a:p>
        </p:txBody>
      </p:sp>
      <p:sp>
        <p:nvSpPr>
          <p:cNvPr id="10" name="TextBox 9">
            <a:extLst>
              <a:ext uri="{FF2B5EF4-FFF2-40B4-BE49-F238E27FC236}">
                <a16:creationId xmlns:a16="http://schemas.microsoft.com/office/drawing/2014/main" id="{61ADD289-1761-40D2-B03D-43050F9A6736}"/>
              </a:ext>
            </a:extLst>
          </p:cNvPr>
          <p:cNvSpPr txBox="1"/>
          <p:nvPr/>
        </p:nvSpPr>
        <p:spPr>
          <a:xfrm>
            <a:off x="6862830" y="2767280"/>
            <a:ext cx="2076719" cy="1323439"/>
          </a:xfrm>
          <a:prstGeom prst="rect">
            <a:avLst/>
          </a:prstGeom>
          <a:noFill/>
        </p:spPr>
        <p:txBody>
          <a:bodyPr wrap="square">
            <a:spAutoFit/>
          </a:bodyPr>
          <a:lstStyle/>
          <a:p>
            <a:pPr algn="ctr"/>
            <a:r>
              <a:rPr lang="en-GB" sz="8000" dirty="0"/>
              <a:t>🎣</a:t>
            </a:r>
          </a:p>
        </p:txBody>
      </p:sp>
      <p:sp>
        <p:nvSpPr>
          <p:cNvPr id="11" name="Oval 10">
            <a:extLst>
              <a:ext uri="{FF2B5EF4-FFF2-40B4-BE49-F238E27FC236}">
                <a16:creationId xmlns:a16="http://schemas.microsoft.com/office/drawing/2014/main" id="{643A3819-8B59-4084-B4DE-887C4F320FE1}"/>
              </a:ext>
            </a:extLst>
          </p:cNvPr>
          <p:cNvSpPr/>
          <p:nvPr/>
        </p:nvSpPr>
        <p:spPr>
          <a:xfrm>
            <a:off x="1597514" y="2390399"/>
            <a:ext cx="2076719" cy="207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24CD7B70-D2B9-461F-A6BD-3AF229ED8255}"/>
              </a:ext>
            </a:extLst>
          </p:cNvPr>
          <p:cNvSpPr/>
          <p:nvPr/>
        </p:nvSpPr>
        <p:spPr>
          <a:xfrm>
            <a:off x="7087800" y="3115387"/>
            <a:ext cx="1065600" cy="10641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692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Text</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16</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31</a:t>
            </a:fld>
            <a:endParaRPr lang="en-GB"/>
          </a:p>
        </p:txBody>
      </p:sp>
    </p:spTree>
    <p:extLst>
      <p:ext uri="{BB962C8B-B14F-4D97-AF65-F5344CB8AC3E}">
        <p14:creationId xmlns:p14="http://schemas.microsoft.com/office/powerpoint/2010/main" val="3676685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0C6506-70D2-4A37-9C3C-79CC2F5C3C72}"/>
              </a:ext>
            </a:extLst>
          </p:cNvPr>
          <p:cNvPicPr>
            <a:picLocks noChangeAspect="1"/>
          </p:cNvPicPr>
          <p:nvPr/>
        </p:nvPicPr>
        <p:blipFill>
          <a:blip r:embed="rId5"/>
          <a:stretch>
            <a:fillRect/>
          </a:stretch>
        </p:blipFill>
        <p:spPr>
          <a:xfrm>
            <a:off x="1919287" y="385762"/>
            <a:ext cx="8353425" cy="6086475"/>
          </a:xfrm>
          <a:prstGeom prst="rect">
            <a:avLst/>
          </a:prstGeom>
        </p:spPr>
      </p:pic>
      <p:sp>
        <p:nvSpPr>
          <p:cNvPr id="4" name="Footer Placeholder 3">
            <a:extLst>
              <a:ext uri="{FF2B5EF4-FFF2-40B4-BE49-F238E27FC236}">
                <a16:creationId xmlns:a16="http://schemas.microsoft.com/office/drawing/2014/main" id="{A997920E-5710-4D0C-B93B-D20E46782D72}"/>
              </a:ext>
            </a:extLst>
          </p:cNvPr>
          <p:cNvSpPr>
            <a:spLocks noGrp="1"/>
          </p:cNvSpPr>
          <p:nvPr>
            <p:ph type="ftr" sz="quarter" idx="11"/>
          </p:nvPr>
        </p:nvSpPr>
        <p:spPr/>
        <p:txBody>
          <a:bodyPr/>
          <a:lstStyle/>
          <a:p>
            <a:r>
              <a:rPr lang="en-US"/>
              <a:t>COPIUS – Introduction to Mari – Chapter 16</a:t>
            </a:r>
            <a:endParaRPr lang="en-GB"/>
          </a:p>
        </p:txBody>
      </p:sp>
      <p:sp>
        <p:nvSpPr>
          <p:cNvPr id="5" name="Slide Number Placeholder 4">
            <a:extLst>
              <a:ext uri="{FF2B5EF4-FFF2-40B4-BE49-F238E27FC236}">
                <a16:creationId xmlns:a16="http://schemas.microsoft.com/office/drawing/2014/main" id="{07C37BA0-175E-49D6-9087-C148026E2791}"/>
              </a:ext>
            </a:extLst>
          </p:cNvPr>
          <p:cNvSpPr>
            <a:spLocks noGrp="1"/>
          </p:cNvSpPr>
          <p:nvPr>
            <p:ph type="sldNum" sz="quarter" idx="12"/>
          </p:nvPr>
        </p:nvSpPr>
        <p:spPr/>
        <p:txBody>
          <a:bodyPr/>
          <a:lstStyle/>
          <a:p>
            <a:fld id="{055DE2CD-379D-4002-80ED-F7724F598CF3}" type="slidenum">
              <a:rPr lang="en-GB" smtClean="0"/>
              <a:t>32</a:t>
            </a:fld>
            <a:endParaRPr lang="en-GB"/>
          </a:p>
        </p:txBody>
      </p:sp>
      <p:pic>
        <p:nvPicPr>
          <p:cNvPr id="10" name="omj_16_1b">
            <a:hlinkClick r:id="" action="ppaction://media"/>
            <a:extLst>
              <a:ext uri="{FF2B5EF4-FFF2-40B4-BE49-F238E27FC236}">
                <a16:creationId xmlns:a16="http://schemas.microsoft.com/office/drawing/2014/main" id="{7AF031B6-F96D-41B1-B05C-4B8B76BA900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23575" y="4567238"/>
            <a:ext cx="609600" cy="609600"/>
          </a:xfrm>
          <a:prstGeom prst="rect">
            <a:avLst/>
          </a:prstGeom>
        </p:spPr>
      </p:pic>
    </p:spTree>
    <p:extLst>
      <p:ext uri="{BB962C8B-B14F-4D97-AF65-F5344CB8AC3E}">
        <p14:creationId xmlns:p14="http://schemas.microsoft.com/office/powerpoint/2010/main" val="20105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8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1701-0DBD-4FEA-ADF5-EB56D3AD33F7}"/>
              </a:ext>
            </a:extLst>
          </p:cNvPr>
          <p:cNvSpPr>
            <a:spLocks noGrp="1"/>
          </p:cNvSpPr>
          <p:nvPr>
            <p:ph type="title"/>
          </p:nvPr>
        </p:nvSpPr>
        <p:spPr>
          <a:xfrm>
            <a:off x="898689" y="2766218"/>
            <a:ext cx="10515600" cy="1325563"/>
          </a:xfrm>
        </p:spPr>
        <p:txBody>
          <a:bodyPr/>
          <a:lstStyle/>
          <a:p>
            <a:pPr algn="ctr"/>
            <a:r>
              <a:rPr lang="de-AT" dirty="0"/>
              <a:t>Exercises</a:t>
            </a:r>
            <a:endParaRPr lang="en-GB" dirty="0"/>
          </a:p>
        </p:txBody>
      </p:sp>
      <p:sp>
        <p:nvSpPr>
          <p:cNvPr id="4" name="Footer Placeholder 3">
            <a:extLst>
              <a:ext uri="{FF2B5EF4-FFF2-40B4-BE49-F238E27FC236}">
                <a16:creationId xmlns:a16="http://schemas.microsoft.com/office/drawing/2014/main" id="{6DDD9C91-5DFD-4B48-8ADF-9590BDD60CB0}"/>
              </a:ext>
            </a:extLst>
          </p:cNvPr>
          <p:cNvSpPr>
            <a:spLocks noGrp="1"/>
          </p:cNvSpPr>
          <p:nvPr>
            <p:ph type="ftr" sz="quarter" idx="11"/>
          </p:nvPr>
        </p:nvSpPr>
        <p:spPr/>
        <p:txBody>
          <a:bodyPr/>
          <a:lstStyle/>
          <a:p>
            <a:r>
              <a:rPr lang="en-US"/>
              <a:t>COPIUS – Introduction to Mari – Chapter 16</a:t>
            </a:r>
            <a:endParaRPr lang="en-GB"/>
          </a:p>
        </p:txBody>
      </p:sp>
      <p:sp>
        <p:nvSpPr>
          <p:cNvPr id="5" name="Slide Number Placeholder 4">
            <a:extLst>
              <a:ext uri="{FF2B5EF4-FFF2-40B4-BE49-F238E27FC236}">
                <a16:creationId xmlns:a16="http://schemas.microsoft.com/office/drawing/2014/main" id="{2577AF90-5FD7-4AFC-987E-231894524243}"/>
              </a:ext>
            </a:extLst>
          </p:cNvPr>
          <p:cNvSpPr>
            <a:spLocks noGrp="1"/>
          </p:cNvSpPr>
          <p:nvPr>
            <p:ph type="sldNum" sz="quarter" idx="12"/>
          </p:nvPr>
        </p:nvSpPr>
        <p:spPr/>
        <p:txBody>
          <a:bodyPr/>
          <a:lstStyle/>
          <a:p>
            <a:fld id="{055DE2CD-379D-4002-80ED-F7724F598CF3}" type="slidenum">
              <a:rPr lang="en-GB" smtClean="0"/>
              <a:t>33</a:t>
            </a:fld>
            <a:endParaRPr lang="en-GB"/>
          </a:p>
        </p:txBody>
      </p:sp>
    </p:spTree>
    <p:extLst>
      <p:ext uri="{BB962C8B-B14F-4D97-AF65-F5344CB8AC3E}">
        <p14:creationId xmlns:p14="http://schemas.microsoft.com/office/powerpoint/2010/main" val="3801195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BCD89-1AD3-4679-8E93-35D5093CA40A}"/>
              </a:ext>
            </a:extLst>
          </p:cNvPr>
          <p:cNvSpPr>
            <a:spLocks noGrp="1"/>
          </p:cNvSpPr>
          <p:nvPr>
            <p:ph idx="1"/>
          </p:nvPr>
        </p:nvSpPr>
        <p:spPr>
          <a:xfrm>
            <a:off x="838200" y="365125"/>
            <a:ext cx="10515600" cy="5811838"/>
          </a:xfrm>
        </p:spPr>
        <p:txBody>
          <a:bodyPr>
            <a:normAutofit lnSpcReduction="10000"/>
          </a:bodyPr>
          <a:lstStyle/>
          <a:p>
            <a:pPr marL="0" indent="0">
              <a:buNone/>
            </a:pPr>
            <a:r>
              <a:rPr lang="en-US" sz="3000" b="1" dirty="0">
                <a:latin typeface="Calibri" panose="020F0502020204030204" pitchFamily="34" charset="0"/>
                <a:ea typeface="PMingLiU" panose="02020500000000000000" pitchFamily="18" charset="-120"/>
                <a:cs typeface="Calibri" panose="020F0502020204030204" pitchFamily="34" charset="0"/>
              </a:rPr>
              <a:t>15.</a:t>
            </a:r>
            <a:endParaRPr lang="en-US" sz="3000" b="1" dirty="0">
              <a:effectLst/>
              <a:latin typeface="Calibri" panose="020F0502020204030204" pitchFamily="34" charset="0"/>
              <a:ea typeface="PMingLiU" panose="02020500000000000000" pitchFamily="18" charset="-120"/>
              <a:cs typeface="Calibri" panose="020F0502020204030204" pitchFamily="34" charset="0"/>
            </a:endParaRPr>
          </a:p>
          <a:p>
            <a:pPr marL="0" indent="0">
              <a:buNone/>
            </a:pPr>
            <a:endParaRPr lang="en-US" sz="3000" dirty="0">
              <a:latin typeface="Calibri" panose="020F0502020204030204" pitchFamily="34" charset="0"/>
              <a:ea typeface="PMingLiU" panose="02020500000000000000" pitchFamily="18" charset="-120"/>
              <a:cs typeface="Calibri" panose="020F0502020204030204" pitchFamily="34" charset="0"/>
            </a:endParaRPr>
          </a:p>
          <a:p>
            <a:pPr marL="0" indent="0">
              <a:buNone/>
            </a:pPr>
            <a:r>
              <a:rPr lang="en-US" dirty="0">
                <a:solidFill>
                  <a:srgbClr val="FF0000"/>
                </a:solidFill>
              </a:rPr>
              <a:t>NB! </a:t>
            </a:r>
            <a:r>
              <a:rPr lang="az-Cyrl-AZ" dirty="0">
                <a:solidFill>
                  <a:srgbClr val="FF0000"/>
                </a:solidFill>
              </a:rPr>
              <a:t>толмек</a:t>
            </a:r>
            <a:r>
              <a:rPr lang="az-Cyrl-AZ" b="1" dirty="0">
                <a:solidFill>
                  <a:srgbClr val="FF0000"/>
                </a:solidFill>
              </a:rPr>
              <a:t>е</a:t>
            </a:r>
            <a:r>
              <a:rPr lang="az-Cyrl-AZ" dirty="0">
                <a:solidFill>
                  <a:srgbClr val="FF0000"/>
                </a:solidFill>
              </a:rPr>
              <a:t>м ‘</a:t>
            </a:r>
            <a:r>
              <a:rPr lang="en-US" dirty="0">
                <a:solidFill>
                  <a:srgbClr val="FF0000"/>
                </a:solidFill>
              </a:rPr>
              <a:t>after I come’ </a:t>
            </a:r>
          </a:p>
          <a:p>
            <a:pPr marL="0" indent="0">
              <a:buNone/>
            </a:pPr>
            <a:endParaRPr lang="en-US" dirty="0"/>
          </a:p>
          <a:p>
            <a:pPr marL="0" indent="0">
              <a:buNone/>
            </a:pPr>
            <a:r>
              <a:rPr lang="en-US" dirty="0" err="1"/>
              <a:t>Эрл</a:t>
            </a:r>
            <a:r>
              <a:rPr lang="en-US" b="1" dirty="0" err="1"/>
              <a:t>а</a:t>
            </a:r>
            <a:r>
              <a:rPr lang="en-US" dirty="0"/>
              <a:t> </a:t>
            </a:r>
            <a:r>
              <a:rPr lang="en-US" dirty="0" err="1"/>
              <a:t>м</a:t>
            </a:r>
            <a:r>
              <a:rPr lang="en-US" b="1" dirty="0" err="1"/>
              <a:t>ы</a:t>
            </a:r>
            <a:r>
              <a:rPr lang="en-US" dirty="0" err="1"/>
              <a:t>йын</a:t>
            </a:r>
            <a:r>
              <a:rPr lang="en-US" dirty="0"/>
              <a:t> </a:t>
            </a:r>
            <a:r>
              <a:rPr lang="en-US" dirty="0" err="1"/>
              <a:t>отпуск</a:t>
            </a:r>
            <a:r>
              <a:rPr lang="en-US" b="1" dirty="0" err="1"/>
              <a:t>е</a:t>
            </a:r>
            <a:r>
              <a:rPr lang="en-US" dirty="0" err="1"/>
              <a:t>м</a:t>
            </a:r>
            <a:r>
              <a:rPr lang="en-US" dirty="0"/>
              <a:t> </a:t>
            </a:r>
            <a:r>
              <a:rPr lang="en-US" dirty="0" err="1"/>
              <a:t>тӱҥал</a:t>
            </a:r>
            <a:r>
              <a:rPr lang="en-US" b="1" dirty="0" err="1"/>
              <a:t>е</a:t>
            </a:r>
            <a:r>
              <a:rPr lang="en-US" dirty="0" err="1"/>
              <a:t>ш</a:t>
            </a:r>
            <a:r>
              <a:rPr lang="en-US" dirty="0"/>
              <a:t>.</a:t>
            </a:r>
          </a:p>
          <a:p>
            <a:pPr marL="0" indent="0">
              <a:buNone/>
            </a:pPr>
            <a:r>
              <a:rPr lang="en-US" dirty="0"/>
              <a:t>Мый </a:t>
            </a:r>
            <a:r>
              <a:rPr lang="en-US" b="1" dirty="0" err="1"/>
              <a:t>я</a:t>
            </a:r>
            <a:r>
              <a:rPr lang="en-US" dirty="0" err="1"/>
              <a:t>лыш</a:t>
            </a:r>
            <a:r>
              <a:rPr lang="en-US" dirty="0"/>
              <a:t> </a:t>
            </a:r>
            <a:r>
              <a:rPr lang="en-US" dirty="0" err="1"/>
              <a:t>кайын</a:t>
            </a:r>
            <a:r>
              <a:rPr lang="en-US" b="1" dirty="0" err="1"/>
              <a:t>е</a:t>
            </a:r>
            <a:r>
              <a:rPr lang="en-US" dirty="0" err="1"/>
              <a:t>м</a:t>
            </a:r>
            <a:r>
              <a:rPr lang="en-US" dirty="0"/>
              <a:t>.</a:t>
            </a:r>
          </a:p>
          <a:p>
            <a:pPr marL="0" indent="0">
              <a:buNone/>
            </a:pPr>
            <a:r>
              <a:rPr lang="en-US" dirty="0" err="1"/>
              <a:t>Т</a:t>
            </a:r>
            <a:r>
              <a:rPr lang="en-US" b="1" dirty="0" err="1"/>
              <a:t>у</a:t>
            </a:r>
            <a:r>
              <a:rPr lang="en-US" dirty="0" err="1"/>
              <a:t>што</a:t>
            </a:r>
            <a:r>
              <a:rPr lang="en-US" dirty="0"/>
              <a:t> </a:t>
            </a:r>
            <a:r>
              <a:rPr lang="en-US" dirty="0" err="1"/>
              <a:t>йӱштыл</a:t>
            </a:r>
            <a:r>
              <a:rPr lang="en-US" b="1" dirty="0" err="1"/>
              <a:t>а</a:t>
            </a:r>
            <a:r>
              <a:rPr lang="en-US" dirty="0" err="1"/>
              <a:t>ш</a:t>
            </a:r>
            <a:r>
              <a:rPr lang="en-US" dirty="0"/>
              <a:t>, </a:t>
            </a:r>
            <a:r>
              <a:rPr lang="en-US" dirty="0" err="1"/>
              <a:t>кол</a:t>
            </a:r>
            <a:r>
              <a:rPr lang="en-US" dirty="0"/>
              <a:t> </a:t>
            </a:r>
            <a:r>
              <a:rPr lang="en-US" dirty="0" err="1"/>
              <a:t>куч</a:t>
            </a:r>
            <a:r>
              <a:rPr lang="en-US" b="1" dirty="0" err="1"/>
              <a:t>а</a:t>
            </a:r>
            <a:r>
              <a:rPr lang="en-US" dirty="0" err="1"/>
              <a:t>ш</a:t>
            </a:r>
            <a:r>
              <a:rPr lang="en-US" dirty="0"/>
              <a:t> </a:t>
            </a:r>
            <a:r>
              <a:rPr lang="en-US" dirty="0" err="1"/>
              <a:t>ли</a:t>
            </a:r>
            <a:r>
              <a:rPr lang="en-US" b="1" dirty="0" err="1"/>
              <a:t>е</a:t>
            </a:r>
            <a:r>
              <a:rPr lang="en-US" dirty="0" err="1"/>
              <a:t>ш</a:t>
            </a:r>
            <a:r>
              <a:rPr lang="en-US" dirty="0"/>
              <a:t>.</a:t>
            </a:r>
          </a:p>
          <a:p>
            <a:pPr marL="0" indent="0">
              <a:buNone/>
            </a:pPr>
            <a:r>
              <a:rPr lang="en-US" b="1" dirty="0" err="1"/>
              <a:t>Я</a:t>
            </a:r>
            <a:r>
              <a:rPr lang="en-US" dirty="0" err="1"/>
              <a:t>лыште</a:t>
            </a:r>
            <a:r>
              <a:rPr lang="en-US" dirty="0"/>
              <a:t> </a:t>
            </a:r>
            <a:r>
              <a:rPr lang="en-US" dirty="0" err="1"/>
              <a:t>м</a:t>
            </a:r>
            <a:r>
              <a:rPr lang="en-US" b="1" dirty="0" err="1"/>
              <a:t>ы</a:t>
            </a:r>
            <a:r>
              <a:rPr lang="en-US" dirty="0" err="1"/>
              <a:t>йын</a:t>
            </a:r>
            <a:r>
              <a:rPr lang="en-US" dirty="0"/>
              <a:t> </a:t>
            </a:r>
            <a:r>
              <a:rPr lang="en-US" dirty="0" err="1"/>
              <a:t>ш</a:t>
            </a:r>
            <a:r>
              <a:rPr lang="en-US" b="1" dirty="0" err="1"/>
              <a:t>у</a:t>
            </a:r>
            <a:r>
              <a:rPr lang="en-US" dirty="0" err="1"/>
              <a:t>ко</a:t>
            </a:r>
            <a:r>
              <a:rPr lang="en-US" dirty="0"/>
              <a:t> </a:t>
            </a:r>
            <a:r>
              <a:rPr lang="en-US" dirty="0" err="1"/>
              <a:t>йолташ</a:t>
            </a:r>
            <a:r>
              <a:rPr lang="en-US" b="1" dirty="0" err="1"/>
              <a:t>е</a:t>
            </a:r>
            <a:r>
              <a:rPr lang="en-US" dirty="0" err="1"/>
              <a:t>м</a:t>
            </a:r>
            <a:r>
              <a:rPr lang="en-US" dirty="0"/>
              <a:t> </a:t>
            </a:r>
            <a:r>
              <a:rPr lang="en-US" b="1" dirty="0" err="1"/>
              <a:t>у</a:t>
            </a:r>
            <a:r>
              <a:rPr lang="en-US" dirty="0" err="1"/>
              <a:t>ло</a:t>
            </a:r>
            <a:r>
              <a:rPr lang="en-US" dirty="0"/>
              <a:t>.</a:t>
            </a:r>
          </a:p>
          <a:p>
            <a:pPr marL="0" indent="0">
              <a:buNone/>
            </a:pPr>
            <a:r>
              <a:rPr lang="en-US" dirty="0"/>
              <a:t>Мый </a:t>
            </a:r>
            <a:r>
              <a:rPr lang="en-US" dirty="0" err="1"/>
              <a:t>вет</a:t>
            </a:r>
            <a:r>
              <a:rPr lang="en-US" dirty="0"/>
              <a:t> </a:t>
            </a:r>
            <a:r>
              <a:rPr lang="en-US" dirty="0" err="1"/>
              <a:t>онд</a:t>
            </a:r>
            <a:r>
              <a:rPr lang="en-US" b="1" dirty="0" err="1"/>
              <a:t>а</a:t>
            </a:r>
            <a:r>
              <a:rPr lang="en-US" dirty="0" err="1"/>
              <a:t>к</a:t>
            </a:r>
            <a:r>
              <a:rPr lang="en-US" dirty="0"/>
              <a:t> </a:t>
            </a:r>
            <a:r>
              <a:rPr lang="en-US" b="1" dirty="0" err="1"/>
              <a:t>я</a:t>
            </a:r>
            <a:r>
              <a:rPr lang="en-US" dirty="0" err="1"/>
              <a:t>лыште</a:t>
            </a:r>
            <a:r>
              <a:rPr lang="en-US" dirty="0"/>
              <a:t> </a:t>
            </a:r>
            <a:r>
              <a:rPr lang="en-US" dirty="0" err="1"/>
              <a:t>илен</a:t>
            </a:r>
            <a:r>
              <a:rPr lang="en-US" b="1" dirty="0" err="1"/>
              <a:t>а</a:t>
            </a:r>
            <a:r>
              <a:rPr lang="en-US" dirty="0" err="1"/>
              <a:t>м</a:t>
            </a:r>
            <a:r>
              <a:rPr lang="en-US" dirty="0"/>
              <a:t>.</a:t>
            </a:r>
          </a:p>
          <a:p>
            <a:pPr marL="0" indent="0">
              <a:buNone/>
            </a:pPr>
            <a:r>
              <a:rPr lang="en-US" dirty="0" err="1"/>
              <a:t>Тушт</a:t>
            </a:r>
            <a:r>
              <a:rPr lang="en-US" b="1" dirty="0" err="1"/>
              <a:t>а</a:t>
            </a:r>
            <a:r>
              <a:rPr lang="en-US" dirty="0" err="1"/>
              <a:t>к</a:t>
            </a:r>
            <a:r>
              <a:rPr lang="en-US" dirty="0"/>
              <a:t> </a:t>
            </a:r>
            <a:r>
              <a:rPr lang="en-US" dirty="0" err="1"/>
              <a:t>шк</a:t>
            </a:r>
            <a:r>
              <a:rPr lang="en-US" b="1" dirty="0" err="1"/>
              <a:t>о</a:t>
            </a:r>
            <a:r>
              <a:rPr lang="en-US" dirty="0" err="1"/>
              <a:t>лышто</a:t>
            </a:r>
            <a:r>
              <a:rPr lang="en-US" dirty="0"/>
              <a:t> </a:t>
            </a:r>
            <a:r>
              <a:rPr lang="en-US" dirty="0" err="1"/>
              <a:t>тунемын</a:t>
            </a:r>
            <a:r>
              <a:rPr lang="en-US" b="1" dirty="0" err="1"/>
              <a:t>а</a:t>
            </a:r>
            <a:r>
              <a:rPr lang="en-US" dirty="0" err="1"/>
              <a:t>м</a:t>
            </a:r>
            <a:r>
              <a:rPr lang="en-US" dirty="0"/>
              <a:t>.</a:t>
            </a:r>
          </a:p>
          <a:p>
            <a:pPr marL="0" indent="0">
              <a:buNone/>
            </a:pPr>
            <a:r>
              <a:rPr lang="en-US" b="1" dirty="0" err="1"/>
              <a:t>Я</a:t>
            </a:r>
            <a:r>
              <a:rPr lang="en-US" dirty="0" err="1"/>
              <a:t>лыште</a:t>
            </a:r>
            <a:r>
              <a:rPr lang="en-US" dirty="0"/>
              <a:t> </a:t>
            </a:r>
            <a:r>
              <a:rPr lang="en-US" dirty="0" err="1"/>
              <a:t>коч</a:t>
            </a:r>
            <a:r>
              <a:rPr lang="en-US" b="1" dirty="0" err="1"/>
              <a:t>а</a:t>
            </a:r>
            <a:r>
              <a:rPr lang="en-US" dirty="0" err="1"/>
              <a:t>м</a:t>
            </a:r>
            <a:r>
              <a:rPr lang="en-US" dirty="0"/>
              <a:t> </a:t>
            </a:r>
            <a:r>
              <a:rPr lang="en-US" dirty="0" err="1"/>
              <a:t>ден</a:t>
            </a:r>
            <a:r>
              <a:rPr lang="en-US" dirty="0"/>
              <a:t> </a:t>
            </a:r>
            <a:r>
              <a:rPr lang="en-US" dirty="0" err="1"/>
              <a:t>ков</a:t>
            </a:r>
            <a:r>
              <a:rPr lang="en-US" b="1" dirty="0" err="1"/>
              <a:t>а</a:t>
            </a:r>
            <a:r>
              <a:rPr lang="en-US" dirty="0" err="1"/>
              <a:t>м</a:t>
            </a:r>
            <a:r>
              <a:rPr lang="en-US" dirty="0"/>
              <a:t> </a:t>
            </a:r>
            <a:r>
              <a:rPr lang="en-US" dirty="0" err="1"/>
              <a:t>ил</a:t>
            </a:r>
            <a:r>
              <a:rPr lang="en-US" b="1" dirty="0" err="1"/>
              <a:t>а</a:t>
            </a:r>
            <a:r>
              <a:rPr lang="en-US" dirty="0" err="1"/>
              <a:t>т</a:t>
            </a:r>
            <a:r>
              <a:rPr lang="en-US" dirty="0"/>
              <a:t>.</a:t>
            </a:r>
          </a:p>
          <a:p>
            <a:pPr marL="0" indent="0">
              <a:buNone/>
            </a:pPr>
            <a:r>
              <a:rPr lang="en-US" dirty="0" err="1"/>
              <a:t>Н</a:t>
            </a:r>
            <a:r>
              <a:rPr lang="en-US" b="1" dirty="0" err="1"/>
              <a:t>у</a:t>
            </a:r>
            <a:r>
              <a:rPr lang="en-US" dirty="0" err="1"/>
              <a:t>но</a:t>
            </a:r>
            <a:r>
              <a:rPr lang="en-US" dirty="0"/>
              <a:t> </a:t>
            </a:r>
            <a:r>
              <a:rPr lang="en-US" dirty="0" err="1"/>
              <a:t>толмемл</a:t>
            </a:r>
            <a:r>
              <a:rPr lang="en-US" b="1" dirty="0" err="1"/>
              <a:t>а</a:t>
            </a:r>
            <a:r>
              <a:rPr lang="en-US" dirty="0" err="1"/>
              <a:t>н</a:t>
            </a:r>
            <a:r>
              <a:rPr lang="en-US" dirty="0"/>
              <a:t> </a:t>
            </a:r>
            <a:r>
              <a:rPr lang="en-US" dirty="0" err="1"/>
              <a:t>эр</a:t>
            </a:r>
            <a:r>
              <a:rPr lang="en-US" b="1" dirty="0" err="1"/>
              <a:t>е</a:t>
            </a:r>
            <a:r>
              <a:rPr lang="en-US" dirty="0"/>
              <a:t> </a:t>
            </a:r>
            <a:r>
              <a:rPr lang="en-US" dirty="0" err="1"/>
              <a:t>йывырт</a:t>
            </a:r>
            <a:r>
              <a:rPr lang="en-US" b="1" dirty="0" err="1"/>
              <a:t>а</a:t>
            </a:r>
            <a:r>
              <a:rPr lang="en-US" dirty="0" err="1"/>
              <a:t>т</a:t>
            </a:r>
            <a:r>
              <a:rPr lang="en-US" dirty="0"/>
              <a:t>.</a:t>
            </a:r>
            <a:endParaRPr lang="en-GB" dirty="0"/>
          </a:p>
          <a:p>
            <a:pPr marL="0" indent="0">
              <a:buNone/>
            </a:pPr>
            <a:endParaRPr lang="en-GB" dirty="0"/>
          </a:p>
          <a:p>
            <a:pPr marL="0" indent="0">
              <a:buNone/>
            </a:pPr>
            <a:endParaRPr lang="en-GB" dirty="0"/>
          </a:p>
          <a:p>
            <a:pPr marL="0" indent="0">
              <a:buNone/>
            </a:pPr>
            <a:endParaRPr lang="en-GB" dirty="0"/>
          </a:p>
        </p:txBody>
      </p:sp>
      <p:sp>
        <p:nvSpPr>
          <p:cNvPr id="4" name="Footer Placeholder 3">
            <a:extLst>
              <a:ext uri="{FF2B5EF4-FFF2-40B4-BE49-F238E27FC236}">
                <a16:creationId xmlns:a16="http://schemas.microsoft.com/office/drawing/2014/main" id="{F8F656B7-C4C6-4D40-AEBA-F4EBCEA2B3C2}"/>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B33B01D0-479E-4B60-A10A-2E6106A726B3}"/>
              </a:ext>
            </a:extLst>
          </p:cNvPr>
          <p:cNvSpPr>
            <a:spLocks noGrp="1"/>
          </p:cNvSpPr>
          <p:nvPr>
            <p:ph type="sldNum" sz="quarter" idx="12"/>
          </p:nvPr>
        </p:nvSpPr>
        <p:spPr/>
        <p:txBody>
          <a:bodyPr/>
          <a:lstStyle/>
          <a:p>
            <a:fld id="{055DE2CD-379D-4002-80ED-F7724F598CF3}" type="slidenum">
              <a:rPr lang="en-GB" smtClean="0"/>
              <a:t>34</a:t>
            </a:fld>
            <a:endParaRPr lang="en-GB"/>
          </a:p>
        </p:txBody>
      </p:sp>
      <p:pic>
        <p:nvPicPr>
          <p:cNvPr id="6" name="omj_16_2">
            <a:hlinkClick r:id="" action="ppaction://media"/>
            <a:extLst>
              <a:ext uri="{FF2B5EF4-FFF2-40B4-BE49-F238E27FC236}">
                <a16:creationId xmlns:a16="http://schemas.microsoft.com/office/drawing/2014/main" id="{4F9DEC7C-A99F-459C-9ACD-1AF9F4BA610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53400" y="3570065"/>
            <a:ext cx="609600" cy="609600"/>
          </a:xfrm>
          <a:prstGeom prst="rect">
            <a:avLst/>
          </a:prstGeom>
        </p:spPr>
      </p:pic>
    </p:spTree>
    <p:extLst>
      <p:ext uri="{BB962C8B-B14F-4D97-AF65-F5344CB8AC3E}">
        <p14:creationId xmlns:p14="http://schemas.microsoft.com/office/powerpoint/2010/main" val="160511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8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Multi-part directional system</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4</a:t>
            </a:fld>
            <a:endParaRPr lang="en-GB"/>
          </a:p>
        </p:txBody>
      </p:sp>
      <p:pic>
        <p:nvPicPr>
          <p:cNvPr id="7" name="Picture 6">
            <a:extLst>
              <a:ext uri="{FF2B5EF4-FFF2-40B4-BE49-F238E27FC236}">
                <a16:creationId xmlns:a16="http://schemas.microsoft.com/office/drawing/2014/main" id="{6D4280DA-B8FF-4DF6-952D-CB36676BFC3D}"/>
              </a:ext>
            </a:extLst>
          </p:cNvPr>
          <p:cNvPicPr>
            <a:picLocks noChangeAspect="1"/>
          </p:cNvPicPr>
          <p:nvPr/>
        </p:nvPicPr>
        <p:blipFill>
          <a:blip r:embed="rId2"/>
          <a:stretch>
            <a:fillRect/>
          </a:stretch>
        </p:blipFill>
        <p:spPr>
          <a:xfrm>
            <a:off x="1689625" y="1932454"/>
            <a:ext cx="9427115" cy="3482229"/>
          </a:xfrm>
          <a:prstGeom prst="rect">
            <a:avLst/>
          </a:prstGeom>
        </p:spPr>
      </p:pic>
      <p:sp>
        <p:nvSpPr>
          <p:cNvPr id="11" name="TextBox 10">
            <a:extLst>
              <a:ext uri="{FF2B5EF4-FFF2-40B4-BE49-F238E27FC236}">
                <a16:creationId xmlns:a16="http://schemas.microsoft.com/office/drawing/2014/main" id="{198C80A2-A31F-4C5B-BB32-85E30C1CECBE}"/>
              </a:ext>
            </a:extLst>
          </p:cNvPr>
          <p:cNvSpPr txBox="1"/>
          <p:nvPr/>
        </p:nvSpPr>
        <p:spPr>
          <a:xfrm>
            <a:off x="2057400" y="4018057"/>
            <a:ext cx="1547446" cy="369332"/>
          </a:xfrm>
          <a:prstGeom prst="rect">
            <a:avLst/>
          </a:prstGeom>
          <a:noFill/>
        </p:spPr>
        <p:txBody>
          <a:bodyPr wrap="square">
            <a:spAutoFit/>
          </a:bodyPr>
          <a:lstStyle/>
          <a:p>
            <a:r>
              <a:rPr lang="en-US" dirty="0">
                <a:solidFill>
                  <a:schemeClr val="accent6"/>
                </a:solidFill>
              </a:rPr>
              <a:t>Illative -</a:t>
            </a:r>
            <a:r>
              <a:rPr lang="mi-NZ" dirty="0">
                <a:solidFill>
                  <a:schemeClr val="accent6"/>
                </a:solidFill>
              </a:rPr>
              <a:t>ш(кЕ)</a:t>
            </a:r>
            <a:endParaRPr lang="en-GB" dirty="0">
              <a:solidFill>
                <a:schemeClr val="accent6"/>
              </a:solidFill>
            </a:endParaRPr>
          </a:p>
        </p:txBody>
      </p:sp>
      <p:sp>
        <p:nvSpPr>
          <p:cNvPr id="12" name="TextBox 11">
            <a:extLst>
              <a:ext uri="{FF2B5EF4-FFF2-40B4-BE49-F238E27FC236}">
                <a16:creationId xmlns:a16="http://schemas.microsoft.com/office/drawing/2014/main" id="{2263AF9E-7ADD-43C2-BB87-153CEF05B382}"/>
              </a:ext>
            </a:extLst>
          </p:cNvPr>
          <p:cNvSpPr txBox="1"/>
          <p:nvPr/>
        </p:nvSpPr>
        <p:spPr>
          <a:xfrm>
            <a:off x="4100146" y="4018029"/>
            <a:ext cx="1547446" cy="369332"/>
          </a:xfrm>
          <a:prstGeom prst="rect">
            <a:avLst/>
          </a:prstGeom>
          <a:noFill/>
        </p:spPr>
        <p:txBody>
          <a:bodyPr wrap="square">
            <a:spAutoFit/>
          </a:bodyPr>
          <a:lstStyle/>
          <a:p>
            <a:r>
              <a:rPr lang="en-US" dirty="0">
                <a:solidFill>
                  <a:schemeClr val="accent6"/>
                </a:solidFill>
              </a:rPr>
              <a:t>Lative -</a:t>
            </a:r>
            <a:r>
              <a:rPr lang="mi-NZ" dirty="0">
                <a:solidFill>
                  <a:schemeClr val="accent6"/>
                </a:solidFill>
              </a:rPr>
              <a:t>еш</a:t>
            </a:r>
            <a:endParaRPr lang="en-GB" dirty="0">
              <a:solidFill>
                <a:schemeClr val="accent6"/>
              </a:solidFill>
            </a:endParaRPr>
          </a:p>
        </p:txBody>
      </p:sp>
      <p:sp>
        <p:nvSpPr>
          <p:cNvPr id="16" name="TextBox 15">
            <a:extLst>
              <a:ext uri="{FF2B5EF4-FFF2-40B4-BE49-F238E27FC236}">
                <a16:creationId xmlns:a16="http://schemas.microsoft.com/office/drawing/2014/main" id="{E963A372-205E-4C82-AA56-A86D752590C2}"/>
              </a:ext>
            </a:extLst>
          </p:cNvPr>
          <p:cNvSpPr txBox="1"/>
          <p:nvPr/>
        </p:nvSpPr>
        <p:spPr>
          <a:xfrm>
            <a:off x="6142892" y="4018029"/>
            <a:ext cx="1547446" cy="369332"/>
          </a:xfrm>
          <a:prstGeom prst="rect">
            <a:avLst/>
          </a:prstGeom>
          <a:noFill/>
        </p:spPr>
        <p:txBody>
          <a:bodyPr wrap="square">
            <a:spAutoFit/>
          </a:bodyPr>
          <a:lstStyle/>
          <a:p>
            <a:r>
              <a:rPr lang="en-US" dirty="0">
                <a:solidFill>
                  <a:schemeClr val="accent6"/>
                </a:solidFill>
              </a:rPr>
              <a:t>Inessive -</a:t>
            </a:r>
            <a:r>
              <a:rPr lang="mi-NZ" dirty="0">
                <a:solidFill>
                  <a:schemeClr val="accent6"/>
                </a:solidFill>
              </a:rPr>
              <a:t>штЕ</a:t>
            </a:r>
            <a:endParaRPr lang="en-GB" dirty="0">
              <a:solidFill>
                <a:schemeClr val="accent6"/>
              </a:solidFill>
            </a:endParaRPr>
          </a:p>
        </p:txBody>
      </p:sp>
      <p:sp>
        <p:nvSpPr>
          <p:cNvPr id="18" name="TextBox 17">
            <a:extLst>
              <a:ext uri="{FF2B5EF4-FFF2-40B4-BE49-F238E27FC236}">
                <a16:creationId xmlns:a16="http://schemas.microsoft.com/office/drawing/2014/main" id="{CC98287D-F70C-477C-BC12-0E6B895D247F}"/>
              </a:ext>
            </a:extLst>
          </p:cNvPr>
          <p:cNvSpPr txBox="1"/>
          <p:nvPr/>
        </p:nvSpPr>
        <p:spPr>
          <a:xfrm>
            <a:off x="8185638" y="4018001"/>
            <a:ext cx="1547446" cy="369332"/>
          </a:xfrm>
          <a:prstGeom prst="rect">
            <a:avLst/>
          </a:prstGeom>
          <a:noFill/>
        </p:spPr>
        <p:txBody>
          <a:bodyPr wrap="square">
            <a:spAutoFit/>
          </a:bodyPr>
          <a:lstStyle/>
          <a:p>
            <a:r>
              <a:rPr lang="mi-NZ" dirty="0">
                <a:solidFill>
                  <a:schemeClr val="accent6"/>
                </a:solidFill>
              </a:rPr>
              <a:t>... гыч</a:t>
            </a:r>
            <a:endParaRPr lang="en-GB" dirty="0">
              <a:solidFill>
                <a:schemeClr val="accent6"/>
              </a:solidFill>
            </a:endParaRPr>
          </a:p>
        </p:txBody>
      </p:sp>
      <p:sp>
        <p:nvSpPr>
          <p:cNvPr id="19" name="TextBox 18">
            <a:extLst>
              <a:ext uri="{FF2B5EF4-FFF2-40B4-BE49-F238E27FC236}">
                <a16:creationId xmlns:a16="http://schemas.microsoft.com/office/drawing/2014/main" id="{DB525F2B-E0A0-4445-B9A3-481F0E1EA1CA}"/>
              </a:ext>
            </a:extLst>
          </p:cNvPr>
          <p:cNvSpPr txBox="1"/>
          <p:nvPr/>
        </p:nvSpPr>
        <p:spPr>
          <a:xfrm>
            <a:off x="2057400" y="4304140"/>
            <a:ext cx="1547446" cy="369332"/>
          </a:xfrm>
          <a:prstGeom prst="rect">
            <a:avLst/>
          </a:prstGeom>
          <a:noFill/>
        </p:spPr>
        <p:txBody>
          <a:bodyPr wrap="square">
            <a:spAutoFit/>
          </a:bodyPr>
          <a:lstStyle/>
          <a:p>
            <a:r>
              <a:rPr lang="en-US" dirty="0">
                <a:solidFill>
                  <a:srgbClr val="FF0000"/>
                </a:solidFill>
              </a:rPr>
              <a:t>-</a:t>
            </a:r>
            <a:r>
              <a:rPr lang="mi-NZ" dirty="0">
                <a:solidFill>
                  <a:srgbClr val="FF0000"/>
                </a:solidFill>
              </a:rPr>
              <a:t>к(Е)</a:t>
            </a:r>
            <a:endParaRPr lang="en-GB" dirty="0">
              <a:solidFill>
                <a:srgbClr val="FF0000"/>
              </a:solidFill>
            </a:endParaRPr>
          </a:p>
        </p:txBody>
      </p:sp>
      <p:sp>
        <p:nvSpPr>
          <p:cNvPr id="20" name="TextBox 19">
            <a:extLst>
              <a:ext uri="{FF2B5EF4-FFF2-40B4-BE49-F238E27FC236}">
                <a16:creationId xmlns:a16="http://schemas.microsoft.com/office/drawing/2014/main" id="{A1B8C4BE-655D-4DDD-B3F8-BFD013C77A89}"/>
              </a:ext>
            </a:extLst>
          </p:cNvPr>
          <p:cNvSpPr txBox="1"/>
          <p:nvPr/>
        </p:nvSpPr>
        <p:spPr>
          <a:xfrm>
            <a:off x="4100146" y="4304112"/>
            <a:ext cx="1547446" cy="369332"/>
          </a:xfrm>
          <a:prstGeom prst="rect">
            <a:avLst/>
          </a:prstGeom>
          <a:noFill/>
        </p:spPr>
        <p:txBody>
          <a:bodyPr wrap="square">
            <a:spAutoFit/>
          </a:bodyPr>
          <a:lstStyle/>
          <a:p>
            <a:r>
              <a:rPr lang="mi-NZ" dirty="0">
                <a:solidFill>
                  <a:srgbClr val="FF0000"/>
                </a:solidFill>
              </a:rPr>
              <a:t>-ан</a:t>
            </a:r>
            <a:endParaRPr lang="en-GB" dirty="0">
              <a:solidFill>
                <a:srgbClr val="FF0000"/>
              </a:solidFill>
            </a:endParaRPr>
          </a:p>
        </p:txBody>
      </p:sp>
      <p:sp>
        <p:nvSpPr>
          <p:cNvPr id="21" name="TextBox 20">
            <a:extLst>
              <a:ext uri="{FF2B5EF4-FFF2-40B4-BE49-F238E27FC236}">
                <a16:creationId xmlns:a16="http://schemas.microsoft.com/office/drawing/2014/main" id="{C33828F7-D4E5-4790-9BF2-461E97A06D32}"/>
              </a:ext>
            </a:extLst>
          </p:cNvPr>
          <p:cNvSpPr txBox="1"/>
          <p:nvPr/>
        </p:nvSpPr>
        <p:spPr>
          <a:xfrm>
            <a:off x="6142892" y="4304112"/>
            <a:ext cx="1547446" cy="369332"/>
          </a:xfrm>
          <a:prstGeom prst="rect">
            <a:avLst/>
          </a:prstGeom>
          <a:noFill/>
        </p:spPr>
        <p:txBody>
          <a:bodyPr wrap="square">
            <a:spAutoFit/>
          </a:bodyPr>
          <a:lstStyle/>
          <a:p>
            <a:r>
              <a:rPr lang="mi-NZ" dirty="0">
                <a:solidFill>
                  <a:srgbClr val="FF0000"/>
                </a:solidFill>
              </a:rPr>
              <a:t>-н(Е)</a:t>
            </a:r>
            <a:endParaRPr lang="en-GB" dirty="0">
              <a:solidFill>
                <a:srgbClr val="FF0000"/>
              </a:solidFill>
            </a:endParaRPr>
          </a:p>
        </p:txBody>
      </p:sp>
      <p:sp>
        <p:nvSpPr>
          <p:cNvPr id="22" name="TextBox 21">
            <a:extLst>
              <a:ext uri="{FF2B5EF4-FFF2-40B4-BE49-F238E27FC236}">
                <a16:creationId xmlns:a16="http://schemas.microsoft.com/office/drawing/2014/main" id="{C8652DD4-F54C-45C8-90C7-2BC1F64DC268}"/>
              </a:ext>
            </a:extLst>
          </p:cNvPr>
          <p:cNvSpPr txBox="1"/>
          <p:nvPr/>
        </p:nvSpPr>
        <p:spPr>
          <a:xfrm>
            <a:off x="8185638" y="4304084"/>
            <a:ext cx="1547446" cy="369332"/>
          </a:xfrm>
          <a:prstGeom prst="rect">
            <a:avLst/>
          </a:prstGeom>
          <a:noFill/>
        </p:spPr>
        <p:txBody>
          <a:bodyPr wrap="square">
            <a:spAutoFit/>
          </a:bodyPr>
          <a:lstStyle/>
          <a:p>
            <a:r>
              <a:rPr lang="mi-NZ" dirty="0">
                <a:solidFill>
                  <a:srgbClr val="FF0000"/>
                </a:solidFill>
              </a:rPr>
              <a:t>-ч(ын)</a:t>
            </a:r>
            <a:endParaRPr lang="en-GB" dirty="0">
              <a:solidFill>
                <a:srgbClr val="FF0000"/>
              </a:solidFill>
            </a:endParaRPr>
          </a:p>
        </p:txBody>
      </p:sp>
      <p:sp>
        <p:nvSpPr>
          <p:cNvPr id="23" name="TextBox 22">
            <a:extLst>
              <a:ext uri="{FF2B5EF4-FFF2-40B4-BE49-F238E27FC236}">
                <a16:creationId xmlns:a16="http://schemas.microsoft.com/office/drawing/2014/main" id="{EF0A8B97-78B2-42D2-95FB-132EB2306FCD}"/>
              </a:ext>
            </a:extLst>
          </p:cNvPr>
          <p:cNvSpPr txBox="1"/>
          <p:nvPr/>
        </p:nvSpPr>
        <p:spPr>
          <a:xfrm>
            <a:off x="8185638" y="4622573"/>
            <a:ext cx="1547446" cy="369332"/>
          </a:xfrm>
          <a:prstGeom prst="rect">
            <a:avLst/>
          </a:prstGeom>
          <a:noFill/>
        </p:spPr>
        <p:txBody>
          <a:bodyPr wrap="square">
            <a:spAutoFit/>
          </a:bodyPr>
          <a:lstStyle/>
          <a:p>
            <a:r>
              <a:rPr lang="mi-NZ" dirty="0">
                <a:solidFill>
                  <a:srgbClr val="FF0000"/>
                </a:solidFill>
              </a:rPr>
              <a:t>-м</a:t>
            </a:r>
            <a:endParaRPr lang="en-GB" dirty="0">
              <a:solidFill>
                <a:srgbClr val="FF0000"/>
              </a:solidFill>
            </a:endParaRPr>
          </a:p>
        </p:txBody>
      </p:sp>
      <p:sp>
        <p:nvSpPr>
          <p:cNvPr id="24" name="TextBox 23">
            <a:extLst>
              <a:ext uri="{FF2B5EF4-FFF2-40B4-BE49-F238E27FC236}">
                <a16:creationId xmlns:a16="http://schemas.microsoft.com/office/drawing/2014/main" id="{44085FB1-2B0F-4396-9CBC-AFFDFC177BC8}"/>
              </a:ext>
            </a:extLst>
          </p:cNvPr>
          <p:cNvSpPr txBox="1"/>
          <p:nvPr/>
        </p:nvSpPr>
        <p:spPr>
          <a:xfrm>
            <a:off x="1689624" y="1458599"/>
            <a:ext cx="2348975" cy="400110"/>
          </a:xfrm>
          <a:prstGeom prst="rect">
            <a:avLst/>
          </a:prstGeom>
          <a:noFill/>
        </p:spPr>
        <p:txBody>
          <a:bodyPr wrap="square">
            <a:spAutoFit/>
          </a:bodyPr>
          <a:lstStyle/>
          <a:p>
            <a:r>
              <a:rPr lang="mi-NZ" sz="2000" u="sng" dirty="0">
                <a:solidFill>
                  <a:schemeClr val="accent6"/>
                </a:solidFill>
              </a:rPr>
              <a:t>Productive row</a:t>
            </a:r>
            <a:endParaRPr lang="en-GB" sz="2000" u="sng" dirty="0">
              <a:solidFill>
                <a:schemeClr val="accent6"/>
              </a:solidFill>
            </a:endParaRPr>
          </a:p>
        </p:txBody>
      </p:sp>
      <p:sp>
        <p:nvSpPr>
          <p:cNvPr id="25" name="TextBox 24">
            <a:extLst>
              <a:ext uri="{FF2B5EF4-FFF2-40B4-BE49-F238E27FC236}">
                <a16:creationId xmlns:a16="http://schemas.microsoft.com/office/drawing/2014/main" id="{B91C1E28-F1B5-4299-A20D-60B9C8DE880E}"/>
              </a:ext>
            </a:extLst>
          </p:cNvPr>
          <p:cNvSpPr txBox="1"/>
          <p:nvPr/>
        </p:nvSpPr>
        <p:spPr>
          <a:xfrm>
            <a:off x="4425461" y="1458599"/>
            <a:ext cx="2348975" cy="400110"/>
          </a:xfrm>
          <a:prstGeom prst="rect">
            <a:avLst/>
          </a:prstGeom>
          <a:noFill/>
        </p:spPr>
        <p:txBody>
          <a:bodyPr wrap="square">
            <a:spAutoFit/>
          </a:bodyPr>
          <a:lstStyle/>
          <a:p>
            <a:r>
              <a:rPr lang="de-AT" sz="2000" u="sng" dirty="0">
                <a:solidFill>
                  <a:srgbClr val="FF0000"/>
                </a:solidFill>
              </a:rPr>
              <a:t>Unproductive row</a:t>
            </a:r>
            <a:endParaRPr lang="en-GB" sz="2000" u="sng" dirty="0">
              <a:solidFill>
                <a:srgbClr val="FF0000"/>
              </a:solidFill>
            </a:endParaRPr>
          </a:p>
        </p:txBody>
      </p:sp>
    </p:spTree>
    <p:extLst>
      <p:ext uri="{BB962C8B-B14F-4D97-AF65-F5344CB8AC3E}">
        <p14:creationId xmlns:p14="http://schemas.microsoft.com/office/powerpoint/2010/main" val="16630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8" grpId="0"/>
      <p:bldP spid="19" grpId="0"/>
      <p:bldP spid="20" grpId="0"/>
      <p:bldP spid="21" grpId="0"/>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Multi-part directional system</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5</a:t>
            </a:fld>
            <a:endParaRPr lang="en-GB"/>
          </a:p>
        </p:txBody>
      </p:sp>
      <p:graphicFrame>
        <p:nvGraphicFramePr>
          <p:cNvPr id="17" name="Table 16">
            <a:extLst>
              <a:ext uri="{FF2B5EF4-FFF2-40B4-BE49-F238E27FC236}">
                <a16:creationId xmlns:a16="http://schemas.microsoft.com/office/drawing/2014/main" id="{5ED2AD5D-7C82-4D45-9ACB-32361FFD0264}"/>
              </a:ext>
            </a:extLst>
          </p:cNvPr>
          <p:cNvGraphicFramePr>
            <a:graphicFrameLocks noGrp="1"/>
          </p:cNvGraphicFramePr>
          <p:nvPr>
            <p:extLst>
              <p:ext uri="{D42A27DB-BD31-4B8C-83A1-F6EECF244321}">
                <p14:modId xmlns:p14="http://schemas.microsoft.com/office/powerpoint/2010/main" val="2662335935"/>
              </p:ext>
            </p:extLst>
          </p:nvPr>
        </p:nvGraphicFramePr>
        <p:xfrm>
          <a:off x="838200" y="1932795"/>
          <a:ext cx="10209008" cy="3948085"/>
        </p:xfrm>
        <a:graphic>
          <a:graphicData uri="http://schemas.openxmlformats.org/drawingml/2006/table">
            <a:tbl>
              <a:tblPr firstRow="1" firstCol="1" bandRow="1" bandCol="1"/>
              <a:tblGrid>
                <a:gridCol w="1492988">
                  <a:extLst>
                    <a:ext uri="{9D8B030D-6E8A-4147-A177-3AD203B41FA5}">
                      <a16:colId xmlns:a16="http://schemas.microsoft.com/office/drawing/2014/main" val="4107401384"/>
                    </a:ext>
                  </a:extLst>
                </a:gridCol>
                <a:gridCol w="1651224">
                  <a:extLst>
                    <a:ext uri="{9D8B030D-6E8A-4147-A177-3AD203B41FA5}">
                      <a16:colId xmlns:a16="http://schemas.microsoft.com/office/drawing/2014/main" val="924263357"/>
                    </a:ext>
                  </a:extLst>
                </a:gridCol>
                <a:gridCol w="1649002">
                  <a:extLst>
                    <a:ext uri="{9D8B030D-6E8A-4147-A177-3AD203B41FA5}">
                      <a16:colId xmlns:a16="http://schemas.microsoft.com/office/drawing/2014/main" val="2952049992"/>
                    </a:ext>
                  </a:extLst>
                </a:gridCol>
                <a:gridCol w="1651224">
                  <a:extLst>
                    <a:ext uri="{9D8B030D-6E8A-4147-A177-3AD203B41FA5}">
                      <a16:colId xmlns:a16="http://schemas.microsoft.com/office/drawing/2014/main" val="3600738564"/>
                    </a:ext>
                  </a:extLst>
                </a:gridCol>
                <a:gridCol w="1670157">
                  <a:extLst>
                    <a:ext uri="{9D8B030D-6E8A-4147-A177-3AD203B41FA5}">
                      <a16:colId xmlns:a16="http://schemas.microsoft.com/office/drawing/2014/main" val="1973401900"/>
                    </a:ext>
                  </a:extLst>
                </a:gridCol>
                <a:gridCol w="2094413">
                  <a:extLst>
                    <a:ext uri="{9D8B030D-6E8A-4147-A177-3AD203B41FA5}">
                      <a16:colId xmlns:a16="http://schemas.microsoft.com/office/drawing/2014/main" val="395345441"/>
                    </a:ext>
                  </a:extLst>
                </a:gridCol>
              </a:tblGrid>
              <a:tr h="517865">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Motion toward</a:t>
                      </a:r>
                      <a:endParaRPr lang="en-US" sz="3000" b="0" i="0" u="none" strike="noStrike" dirty="0">
                        <a:effectLst/>
                        <a:latin typeface="Arial" panose="020B0604020202020204" pitchFamily="34" charset="0"/>
                      </a:endParaRPr>
                    </a:p>
                  </a:txBody>
                  <a:tcPr marL="152313" marR="152313" marT="76157" marB="761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dirty="0">
                          <a:effectLst/>
                          <a:latin typeface="Calibri" panose="020F0502020204030204" pitchFamily="34" charset="0"/>
                          <a:ea typeface="PMingLiU" panose="02020500000000000000" pitchFamily="18" charset="-120"/>
                          <a:cs typeface="Calibri" panose="020F0502020204030204" pitchFamily="34" charset="0"/>
                        </a:rPr>
                        <a:t>No motion</a:t>
                      </a:r>
                      <a:endParaRPr lang="en-US" sz="3000" b="0" i="0" u="none" strike="noStrike" dirty="0">
                        <a:effectLst/>
                        <a:latin typeface="Arial" panose="020B0604020202020204" pitchFamily="34" charset="0"/>
                      </a:endParaRPr>
                    </a:p>
                  </a:txBody>
                  <a:tcPr marL="152313" marR="152313" marT="76157" marB="761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t">
                        <a:spcBef>
                          <a:spcPts val="0"/>
                        </a:spcBef>
                        <a:spcAft>
                          <a:spcPts val="0"/>
                        </a:spcAft>
                      </a:pPr>
                      <a:r>
                        <a:rPr lang="en-US" sz="2000" b="1" i="0" u="none" strike="noStrike">
                          <a:effectLst/>
                          <a:latin typeface="Calibri" panose="020F0502020204030204" pitchFamily="34" charset="0"/>
                          <a:ea typeface="PMingLiU" panose="02020500000000000000" pitchFamily="18" charset="-120"/>
                          <a:cs typeface="Calibri" panose="020F0502020204030204" pitchFamily="34" charset="0"/>
                        </a:rPr>
                        <a:t>Motion away from</a:t>
                      </a:r>
                      <a:endParaRPr lang="en-US" sz="3000" b="0" i="0" u="none" strike="noStrike">
                        <a:effectLst/>
                        <a:latin typeface="Arial" panose="020B0604020202020204" pitchFamily="34" charset="0"/>
                      </a:endParaRPr>
                    </a:p>
                  </a:txBody>
                  <a:tcPr marL="152313" marR="152313" marT="76157" marB="76157">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708328676"/>
                  </a:ext>
                </a:extLst>
              </a:tr>
              <a:tr h="686044">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вокт</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 </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beside, next to</a:t>
                      </a:r>
                      <a:endParaRPr lang="en-US" sz="3000" b="0" i="0" u="none" strike="noStrike" dirty="0">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вокт</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н(е)</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воктел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 </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beside, next to</a:t>
                      </a:r>
                      <a:endParaRPr lang="en-US" sz="3000" b="0" i="0" u="none" strike="noStrike" dirty="0">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вокт</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ч(ын)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(away) from</a:t>
                      </a:r>
                      <a:endParaRPr lang="en-US" sz="3000" b="0" i="0" u="none" strike="noStrike" dirty="0">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850873"/>
                  </a:ext>
                </a:extLst>
              </a:tr>
              <a:tr h="686044">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йым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йымал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under, underneath</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йым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лне</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йымал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under, underneath</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йым</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ч(ын)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out from under</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479275"/>
                  </a:ext>
                </a:extLst>
              </a:tr>
              <a:tr h="686044">
                <a:tc>
                  <a:txBody>
                    <a:bodyPr/>
                    <a:lstStyle/>
                    <a:p>
                      <a:pPr algn="l" fontAlgn="ctr">
                        <a:spcBef>
                          <a:spcPts val="0"/>
                        </a:spcBef>
                        <a:spcAft>
                          <a:spcPts val="0"/>
                        </a:spcAft>
                      </a:pP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нчыко</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ончыл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in front of, before</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нчылно</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ончыл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in front of, before</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о</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нчыч(ын)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from in front of</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780622"/>
                  </a:ext>
                </a:extLst>
              </a:tr>
              <a:tr h="686044">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ӱмб</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ӱмбал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onto, on top of</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ӱмб</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лне</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ӱмбал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on, on top of</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ӱмб</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ч(ын)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from the top of, from above</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5263519"/>
                  </a:ext>
                </a:extLst>
              </a:tr>
              <a:tr h="686044">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шеҥг</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к(е)</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ше</a:t>
                      </a:r>
                      <a:r>
                        <a:rPr lang="az-Cyrl-AZ" sz="2000" b="0" i="0" u="none" strike="noStrike"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ҥ</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гел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behind</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шеҥг</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лне</a:t>
                      </a:r>
                      <a:endParaRPr lang="az-Cyrl-AZ" sz="3000" b="0" i="0" u="none" strike="noStrike" dirty="0">
                        <a:solidFill>
                          <a:srgbClr val="FF0000"/>
                        </a:solidFill>
                        <a:effectLst/>
                        <a:latin typeface="Arial" panose="020B0604020202020204" pitchFamily="34" charset="0"/>
                      </a:endParaRPr>
                    </a:p>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ше</a:t>
                      </a:r>
                      <a:r>
                        <a:rPr lang="az-Cyrl-AZ" sz="2000" b="0" i="0" u="none" strike="noStrike"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ҥ</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гел</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 </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a:effectLst/>
                          <a:latin typeface="Calibri" panose="020F0502020204030204" pitchFamily="34" charset="0"/>
                          <a:ea typeface="PMingLiU" panose="02020500000000000000" pitchFamily="18" charset="-120"/>
                          <a:cs typeface="Calibri" panose="020F0502020204030204" pitchFamily="34" charset="0"/>
                        </a:rPr>
                        <a:t>behind</a:t>
                      </a:r>
                      <a:endParaRPr lang="en-US" sz="3000" b="0" i="0" u="none" strike="noStrike">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ше</a:t>
                      </a:r>
                      <a:r>
                        <a:rPr lang="az-Cyrl-AZ" sz="2000" b="0" i="0" u="none" strike="noStrike" dirty="0">
                          <a:solidFill>
                            <a:srgbClr val="FF0000"/>
                          </a:solidFill>
                          <a:effectLst/>
                          <a:latin typeface="Calibri" panose="020F0502020204030204" pitchFamily="34" charset="0"/>
                          <a:ea typeface="MS Mincho" panose="02020609040205080304" pitchFamily="49" charset="-128"/>
                          <a:cs typeface="Calibri" panose="020F0502020204030204" pitchFamily="34" charset="0"/>
                        </a:rPr>
                        <a:t>ҥ</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г</a:t>
                      </a:r>
                      <a:r>
                        <a:rPr lang="az-Cyrl-AZ" sz="20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0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ч(ын)</a:t>
                      </a:r>
                      <a:endParaRPr lang="az-Cyrl-AZ" sz="3000" b="0" i="0" u="none" strike="noStrike" dirty="0">
                        <a:solidFill>
                          <a:srgbClr val="FF0000"/>
                        </a:solidFill>
                        <a:effectLst/>
                        <a:latin typeface="Arial" panose="020B0604020202020204" pitchFamily="34" charset="0"/>
                      </a:endParaRPr>
                    </a:p>
                  </a:txBody>
                  <a:tcPr marL="114235" marR="114235" marT="15866"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000" b="0" i="0" u="none" strike="noStrike" dirty="0">
                          <a:effectLst/>
                          <a:latin typeface="Calibri" panose="020F0502020204030204" pitchFamily="34" charset="0"/>
                          <a:ea typeface="PMingLiU" panose="02020500000000000000" pitchFamily="18" charset="-120"/>
                          <a:cs typeface="Calibri" panose="020F0502020204030204" pitchFamily="34" charset="0"/>
                        </a:rPr>
                        <a:t>out from behind</a:t>
                      </a:r>
                      <a:endParaRPr lang="en-US" sz="3000" b="0" i="0" u="none" strike="noStrike" dirty="0">
                        <a:effectLst/>
                        <a:latin typeface="Arial" panose="020B0604020202020204" pitchFamily="34" charset="0"/>
                      </a:endParaRPr>
                    </a:p>
                  </a:txBody>
                  <a:tcPr marL="114235" marR="114235" marT="15866"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3165167"/>
                  </a:ext>
                </a:extLst>
              </a:tr>
            </a:tbl>
          </a:graphicData>
        </a:graphic>
      </p:graphicFrame>
    </p:spTree>
    <p:extLst>
      <p:ext uri="{BB962C8B-B14F-4D97-AF65-F5344CB8AC3E}">
        <p14:creationId xmlns:p14="http://schemas.microsoft.com/office/powerpoint/2010/main" val="182638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a:latin typeface="Calibri" panose="020F0502020204030204" pitchFamily="34" charset="0"/>
                <a:ea typeface="Times New Roman" panose="02020603050405020304" pitchFamily="18" charset="0"/>
                <a:cs typeface="Calibri" panose="020F0502020204030204" pitchFamily="34" charset="0"/>
              </a:rPr>
              <a:t>1–2</a:t>
            </a:r>
            <a:r>
              <a:rPr lang="en-US" sz="3600" u="sng">
                <a:effectLst/>
                <a:latin typeface="Calibri" panose="020F0502020204030204" pitchFamily="34" charset="0"/>
                <a:ea typeface="Times New Roman" panose="02020603050405020304" pitchFamily="18" charset="0"/>
                <a:cs typeface="Calibri" panose="020F0502020204030204" pitchFamily="34" charset="0"/>
              </a:rPr>
              <a:t>. </a:t>
            </a:r>
            <a:r>
              <a:rPr lang="de-AT" sz="3600" u="sng">
                <a:effectLst/>
                <a:latin typeface="Calibri" panose="020F0502020204030204" pitchFamily="34" charset="0"/>
                <a:ea typeface="Times New Roman" panose="02020603050405020304" pitchFamily="18" charset="0"/>
                <a:cs typeface="Calibri" panose="020F0502020204030204" pitchFamily="34" charset="0"/>
              </a:rPr>
              <a:t>Multi-part directional system</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6</a:t>
            </a:fld>
            <a:endParaRPr lang="en-GB"/>
          </a:p>
        </p:txBody>
      </p:sp>
      <p:graphicFrame>
        <p:nvGraphicFramePr>
          <p:cNvPr id="16" name="Table 15">
            <a:extLst>
              <a:ext uri="{FF2B5EF4-FFF2-40B4-BE49-F238E27FC236}">
                <a16:creationId xmlns:a16="http://schemas.microsoft.com/office/drawing/2014/main" id="{0638CA98-1E13-41DA-BA9B-E330FC371243}"/>
              </a:ext>
            </a:extLst>
          </p:cNvPr>
          <p:cNvGraphicFramePr>
            <a:graphicFrameLocks noGrp="1"/>
          </p:cNvGraphicFramePr>
          <p:nvPr>
            <p:extLst>
              <p:ext uri="{D42A27DB-BD31-4B8C-83A1-F6EECF244321}">
                <p14:modId xmlns:p14="http://schemas.microsoft.com/office/powerpoint/2010/main" val="3991113726"/>
              </p:ext>
            </p:extLst>
          </p:nvPr>
        </p:nvGraphicFramePr>
        <p:xfrm>
          <a:off x="838200" y="2635006"/>
          <a:ext cx="10759633" cy="1346180"/>
        </p:xfrm>
        <a:graphic>
          <a:graphicData uri="http://schemas.openxmlformats.org/drawingml/2006/table">
            <a:tbl>
              <a:tblPr firstRow="1" firstCol="1" bandRow="1" bandCol="1"/>
              <a:tblGrid>
                <a:gridCol w="4902843">
                  <a:extLst>
                    <a:ext uri="{9D8B030D-6E8A-4147-A177-3AD203B41FA5}">
                      <a16:colId xmlns:a16="http://schemas.microsoft.com/office/drawing/2014/main" val="4257829580"/>
                    </a:ext>
                  </a:extLst>
                </a:gridCol>
                <a:gridCol w="5856790">
                  <a:extLst>
                    <a:ext uri="{9D8B030D-6E8A-4147-A177-3AD203B41FA5}">
                      <a16:colId xmlns:a16="http://schemas.microsoft.com/office/drawing/2014/main" val="1690629690"/>
                    </a:ext>
                  </a:extLst>
                </a:gridCol>
              </a:tblGrid>
              <a:tr h="211975">
                <a:tc>
                  <a:txBody>
                    <a:bodyPr/>
                    <a:lstStyle/>
                    <a:p>
                      <a:pPr algn="just" fontAlgn="t">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(P) </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Марин</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Ив</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у</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к шеҥг</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лне </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шинч</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100" b="0" i="0" u="none" strike="noStrike">
                        <a:effectLst/>
                        <a:latin typeface="Arial" panose="020B0604020202020204" pitchFamily="34" charset="0"/>
                      </a:endParaRPr>
                    </a:p>
                  </a:txBody>
                  <a:tcPr marL="118836" marR="118836" marT="1650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Marina is sitting behind </a:t>
                      </a:r>
                      <a:r>
                        <a:rPr lang="en-US" sz="2100" b="0" i="0" u="none" strike="noStrike" dirty="0" err="1">
                          <a:effectLst/>
                          <a:latin typeface="Calibri" panose="020F0502020204030204" pitchFamily="34" charset="0"/>
                          <a:ea typeface="PMingLiU" panose="02020500000000000000" pitchFamily="18" charset="-120"/>
                          <a:cs typeface="Calibri" panose="020F0502020204030204" pitchFamily="34" charset="0"/>
                        </a:rPr>
                        <a:t>Ivuk</a:t>
                      </a: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a:t>
                      </a:r>
                      <a:endParaRPr lang="en-US" sz="3100" b="0" i="0" u="none" strike="noStrike" dirty="0">
                        <a:effectLst/>
                        <a:latin typeface="Arial" panose="020B0604020202020204" pitchFamily="34" charset="0"/>
                      </a:endParaRPr>
                    </a:p>
                  </a:txBody>
                  <a:tcPr marL="118836" marR="118836" marT="1650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790397"/>
                  </a:ext>
                </a:extLst>
              </a:tr>
              <a:tr h="211975">
                <a:tc>
                  <a:txBody>
                    <a:bodyPr/>
                    <a:lstStyle/>
                    <a:p>
                      <a:pPr algn="just" fontAlgn="t">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(A) </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Марин</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шеҥг</a:t>
                      </a:r>
                      <a:r>
                        <a:rPr lang="az-Cyrl-AZ" sz="2100" b="1" i="0" u="sng" strike="noStrike">
                          <a:effectLst/>
                          <a:latin typeface="Calibri" panose="020F0502020204030204" pitchFamily="34" charset="0"/>
                          <a:ea typeface="PMingLiU" panose="02020500000000000000" pitchFamily="18" charset="-120"/>
                          <a:cs typeface="Calibri" panose="020F0502020204030204" pitchFamily="34" charset="0"/>
                        </a:rPr>
                        <a:t>е</a:t>
                      </a:r>
                      <a:r>
                        <a:rPr lang="az-Cyrl-AZ" sz="2100" b="0" i="0" u="sng" strike="noStrike">
                          <a:effectLst/>
                          <a:latin typeface="Calibri" panose="020F0502020204030204" pitchFamily="34" charset="0"/>
                          <a:ea typeface="PMingLiU" panose="02020500000000000000" pitchFamily="18" charset="-120"/>
                          <a:cs typeface="Calibri" panose="020F0502020204030204" pitchFamily="34" charset="0"/>
                        </a:rPr>
                        <a:t>лне</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 шинч</a:t>
                      </a:r>
                      <a:r>
                        <a:rPr lang="az-Cyrl-AZ" sz="2100" b="1" i="0" u="none" strike="noStrike">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a:effectLst/>
                          <a:latin typeface="Calibri" panose="020F0502020204030204" pitchFamily="34" charset="0"/>
                          <a:ea typeface="PMingLiU" panose="02020500000000000000" pitchFamily="18" charset="-120"/>
                          <a:cs typeface="Calibri" panose="020F0502020204030204" pitchFamily="34" charset="0"/>
                        </a:rPr>
                        <a:t>.</a:t>
                      </a:r>
                      <a:endParaRPr lang="az-Cyrl-AZ" sz="3100" b="0" i="0" u="none" strike="noStrike">
                        <a:effectLst/>
                        <a:latin typeface="Arial" panose="020B0604020202020204" pitchFamily="34" charset="0"/>
                      </a:endParaRPr>
                    </a:p>
                  </a:txBody>
                  <a:tcPr marL="118836" marR="118836" marT="1650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Marina is sitting in the back.</a:t>
                      </a:r>
                      <a:endParaRPr lang="en-US" sz="3100" b="0" i="0" u="none" strike="noStrike">
                        <a:effectLst/>
                        <a:latin typeface="Arial" panose="020B0604020202020204" pitchFamily="34" charset="0"/>
                      </a:endParaRPr>
                    </a:p>
                  </a:txBody>
                  <a:tcPr marL="118836" marR="118836" marT="1650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572787"/>
                  </a:ext>
                </a:extLst>
              </a:tr>
              <a:tr h="211975">
                <a:tc>
                  <a:txBody>
                    <a:bodyPr/>
                    <a:lstStyle/>
                    <a:p>
                      <a:pPr algn="just" fontAlgn="t">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(P) </a:t>
                      </a:r>
                      <a:r>
                        <a:rPr lang="az-Cyrl-AZ" sz="2100" b="0" i="0" u="sng" strike="noStrike">
                          <a:effectLst/>
                          <a:latin typeface="Calibri" panose="020F0502020204030204" pitchFamily="34" charset="0"/>
                          <a:ea typeface="PMingLiU" panose="02020500000000000000" pitchFamily="18" charset="-120"/>
                          <a:cs typeface="Lucida Grande"/>
                        </a:rPr>
                        <a:t>Т</a:t>
                      </a:r>
                      <a:r>
                        <a:rPr lang="az-Cyrl-AZ" sz="2100" b="1" i="0" u="sng" strike="noStrike">
                          <a:effectLst/>
                          <a:latin typeface="Calibri" panose="020F0502020204030204" pitchFamily="34" charset="0"/>
                          <a:ea typeface="PMingLiU" panose="02020500000000000000" pitchFamily="18" charset="-120"/>
                          <a:cs typeface="Lucida Grande"/>
                        </a:rPr>
                        <a:t>е</a:t>
                      </a:r>
                      <a:r>
                        <a:rPr lang="az-Cyrl-AZ" sz="2100" b="0" i="0" u="sng" strike="noStrike">
                          <a:effectLst/>
                          <a:latin typeface="Calibri" panose="020F0502020204030204" pitchFamily="34" charset="0"/>
                          <a:ea typeface="PMingLiU" panose="02020500000000000000" pitchFamily="18" charset="-120"/>
                          <a:cs typeface="Lucida Grande"/>
                        </a:rPr>
                        <a:t>ҥгыл </a:t>
                      </a:r>
                      <a:r>
                        <a:rPr lang="az-Cyrl-AZ" sz="2100" b="1" i="0" u="sng" strike="noStrike">
                          <a:effectLst/>
                          <a:latin typeface="Calibri" panose="020F0502020204030204" pitchFamily="34" charset="0"/>
                          <a:ea typeface="PMingLiU" panose="02020500000000000000" pitchFamily="18" charset="-120"/>
                          <a:cs typeface="Lucida Grande"/>
                        </a:rPr>
                        <a:t>о</a:t>
                      </a:r>
                      <a:r>
                        <a:rPr lang="az-Cyrl-AZ" sz="2100" b="0" i="0" u="sng" strike="noStrike">
                          <a:effectLst/>
                          <a:latin typeface="Calibri" panose="020F0502020204030204" pitchFamily="34" charset="0"/>
                          <a:ea typeface="PMingLiU" panose="02020500000000000000" pitchFamily="18" charset="-120"/>
                          <a:cs typeface="Lucida Grande"/>
                        </a:rPr>
                        <a:t>нчыко</a:t>
                      </a:r>
                      <a:r>
                        <a:rPr lang="az-Cyrl-AZ" sz="2100" b="0" i="0" u="none" strike="noStrike">
                          <a:effectLst/>
                          <a:latin typeface="Calibri" panose="020F0502020204030204" pitchFamily="34" charset="0"/>
                          <a:ea typeface="PMingLiU" panose="02020500000000000000" pitchFamily="18" charset="-120"/>
                          <a:cs typeface="Lucida Grande"/>
                        </a:rPr>
                        <a:t> олм</a:t>
                      </a:r>
                      <a:r>
                        <a:rPr lang="az-Cyrl-AZ" sz="2100" b="1" i="0" u="none" strike="noStrike">
                          <a:effectLst/>
                          <a:latin typeface="Calibri" panose="020F0502020204030204" pitchFamily="34" charset="0"/>
                          <a:ea typeface="PMingLiU" panose="02020500000000000000" pitchFamily="18" charset="-120"/>
                          <a:cs typeface="Lucida Grande"/>
                        </a:rPr>
                        <a:t>а</a:t>
                      </a:r>
                      <a:r>
                        <a:rPr lang="az-Cyrl-AZ" sz="2100" b="0" i="0" u="none" strike="noStrike">
                          <a:effectLst/>
                          <a:latin typeface="Calibri" panose="020F0502020204030204" pitchFamily="34" charset="0"/>
                          <a:ea typeface="PMingLiU" panose="02020500000000000000" pitchFamily="18" charset="-120"/>
                          <a:cs typeface="Lucida Grande"/>
                        </a:rPr>
                        <a:t> камв</a:t>
                      </a:r>
                      <a:r>
                        <a:rPr lang="az-Cyrl-AZ" sz="2100" b="1" i="0" u="none" strike="noStrike">
                          <a:effectLst/>
                          <a:latin typeface="Calibri" panose="020F0502020204030204" pitchFamily="34" charset="0"/>
                          <a:ea typeface="PMingLiU" panose="02020500000000000000" pitchFamily="18" charset="-120"/>
                          <a:cs typeface="Lucida Grande"/>
                        </a:rPr>
                        <a:t>о</a:t>
                      </a:r>
                      <a:r>
                        <a:rPr lang="az-Cyrl-AZ" sz="2100" b="0" i="0" u="none" strike="noStrike">
                          <a:effectLst/>
                          <a:latin typeface="Calibri" panose="020F0502020204030204" pitchFamily="34" charset="0"/>
                          <a:ea typeface="PMingLiU" panose="02020500000000000000" pitchFamily="18" charset="-120"/>
                          <a:cs typeface="Lucida Grande"/>
                        </a:rPr>
                        <a:t>зо.</a:t>
                      </a:r>
                      <a:endParaRPr lang="az-Cyrl-AZ" sz="3100" b="0" i="0" u="none" strike="noStrike">
                        <a:effectLst/>
                        <a:latin typeface="Arial" panose="020B0604020202020204" pitchFamily="34" charset="0"/>
                      </a:endParaRPr>
                    </a:p>
                  </a:txBody>
                  <a:tcPr marL="118836" marR="118836" marT="1650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100" b="0" i="0" u="none" strike="noStrike">
                          <a:effectLst/>
                          <a:latin typeface="Calibri" panose="020F0502020204030204" pitchFamily="34" charset="0"/>
                          <a:ea typeface="PMingLiU" panose="02020500000000000000" pitchFamily="18" charset="-120"/>
                          <a:cs typeface="Calibri" panose="020F0502020204030204" pitchFamily="34" charset="0"/>
                        </a:rPr>
                        <a:t>An apple fell in front of the bench.</a:t>
                      </a:r>
                      <a:endParaRPr lang="en-US" sz="3100" b="0" i="0" u="none" strike="noStrike">
                        <a:effectLst/>
                        <a:latin typeface="Arial" panose="020B0604020202020204" pitchFamily="34" charset="0"/>
                      </a:endParaRPr>
                    </a:p>
                  </a:txBody>
                  <a:tcPr marL="118836" marR="118836" marT="1650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480472"/>
                  </a:ext>
                </a:extLst>
              </a:tr>
              <a:tr h="211975">
                <a:tc>
                  <a:txBody>
                    <a:bodyPr/>
                    <a:lstStyle/>
                    <a:p>
                      <a:pPr algn="just" fontAlgn="t">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(A) </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Шеҥгек</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т ончалд</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е</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a:t>
                      </a:r>
                      <a:r>
                        <a:rPr lang="az-Cyrl-AZ" sz="2100" b="1" i="0" u="sng" strike="noStrike" dirty="0">
                          <a:effectLst/>
                          <a:latin typeface="Calibri" panose="020F0502020204030204" pitchFamily="34" charset="0"/>
                          <a:ea typeface="PMingLiU" panose="02020500000000000000" pitchFamily="18" charset="-120"/>
                          <a:cs typeface="Calibri" panose="020F0502020204030204" pitchFamily="34" charset="0"/>
                        </a:rPr>
                        <a:t>о</a:t>
                      </a:r>
                      <a:r>
                        <a:rPr lang="az-Cyrl-AZ" sz="2100" b="0" i="0" u="sng" strike="noStrike" dirty="0">
                          <a:effectLst/>
                          <a:latin typeface="Calibri" panose="020F0502020204030204" pitchFamily="34" charset="0"/>
                          <a:ea typeface="PMingLiU" panose="02020500000000000000" pitchFamily="18" charset="-120"/>
                          <a:cs typeface="Calibri" panose="020F0502020204030204" pitchFamily="34" charset="0"/>
                        </a:rPr>
                        <a:t>нчыко</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 ит к</a:t>
                      </a:r>
                      <a:r>
                        <a:rPr lang="az-Cyrl-AZ" sz="2100" b="1" i="0" u="none" strike="noStrike" dirty="0">
                          <a:effectLst/>
                          <a:latin typeface="Calibri" panose="020F0502020204030204" pitchFamily="34" charset="0"/>
                          <a:ea typeface="PMingLiU" panose="02020500000000000000" pitchFamily="18" charset="-120"/>
                          <a:cs typeface="Calibri" panose="020F0502020204030204" pitchFamily="34" charset="0"/>
                        </a:rPr>
                        <a:t>а</a:t>
                      </a:r>
                      <a:r>
                        <a:rPr lang="az-Cyrl-AZ" sz="2100" b="0" i="0" u="none" strike="noStrike" dirty="0">
                          <a:effectLst/>
                          <a:latin typeface="Calibri" panose="020F0502020204030204" pitchFamily="34" charset="0"/>
                          <a:ea typeface="PMingLiU" panose="02020500000000000000" pitchFamily="18" charset="-120"/>
                          <a:cs typeface="Calibri" panose="020F0502020204030204" pitchFamily="34" charset="0"/>
                        </a:rPr>
                        <a:t>е.</a:t>
                      </a:r>
                      <a:endParaRPr lang="az-Cyrl-AZ" sz="3100" b="0" i="0" u="none" strike="noStrike" dirty="0">
                        <a:effectLst/>
                        <a:latin typeface="Arial" panose="020B0604020202020204" pitchFamily="34" charset="0"/>
                      </a:endParaRPr>
                    </a:p>
                  </a:txBody>
                  <a:tcPr marL="118836" marR="118836" marT="16505"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US" sz="2100" b="0" i="0" u="none" strike="noStrike" dirty="0">
                          <a:effectLst/>
                          <a:latin typeface="Calibri" panose="020F0502020204030204" pitchFamily="34" charset="0"/>
                          <a:ea typeface="PMingLiU" panose="02020500000000000000" pitchFamily="18" charset="-120"/>
                          <a:cs typeface="Calibri" panose="020F0502020204030204" pitchFamily="34" charset="0"/>
                        </a:rPr>
                        <a:t>Don’t go forward without looking back.</a:t>
                      </a:r>
                      <a:endParaRPr lang="en-US" sz="3100" b="0" i="0" u="none" strike="noStrike" dirty="0">
                        <a:effectLst/>
                        <a:latin typeface="Arial" panose="020B0604020202020204" pitchFamily="34" charset="0"/>
                      </a:endParaRPr>
                    </a:p>
                  </a:txBody>
                  <a:tcPr marL="118836" marR="118836" marT="16505"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8933585"/>
                  </a:ext>
                </a:extLst>
              </a:tr>
            </a:tbl>
          </a:graphicData>
        </a:graphic>
      </p:graphicFrame>
      <p:sp>
        <p:nvSpPr>
          <p:cNvPr id="18" name="Content Placeholder 2">
            <a:extLst>
              <a:ext uri="{FF2B5EF4-FFF2-40B4-BE49-F238E27FC236}">
                <a16:creationId xmlns:a16="http://schemas.microsoft.com/office/drawing/2014/main" id="{699B7B15-51B2-4235-99FE-FF0A49321EF4}"/>
              </a:ext>
            </a:extLst>
          </p:cNvPr>
          <p:cNvSpPr txBox="1">
            <a:spLocks/>
          </p:cNvSpPr>
          <p:nvPr/>
        </p:nvSpPr>
        <p:spPr>
          <a:xfrm>
            <a:off x="838200" y="2014082"/>
            <a:ext cx="10515600" cy="5335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AT" u="sng" dirty="0"/>
              <a:t>Postpositions (P) ~ spatial adverbs (A)</a:t>
            </a:r>
            <a:endParaRPr lang="mi-NZ" u="sng" dirty="0"/>
          </a:p>
        </p:txBody>
      </p:sp>
    </p:spTree>
    <p:extLst>
      <p:ext uri="{BB962C8B-B14F-4D97-AF65-F5344CB8AC3E}">
        <p14:creationId xmlns:p14="http://schemas.microsoft.com/office/powerpoint/2010/main" val="2265418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Multi-part directional system</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7</a:t>
            </a:fld>
            <a:endParaRPr lang="en-GB"/>
          </a:p>
        </p:txBody>
      </p:sp>
      <p:graphicFrame>
        <p:nvGraphicFramePr>
          <p:cNvPr id="11" name="Table 10">
            <a:extLst>
              <a:ext uri="{FF2B5EF4-FFF2-40B4-BE49-F238E27FC236}">
                <a16:creationId xmlns:a16="http://schemas.microsoft.com/office/drawing/2014/main" id="{23D06E12-0D6B-4210-8EBB-37E0712F2A69}"/>
              </a:ext>
            </a:extLst>
          </p:cNvPr>
          <p:cNvGraphicFramePr>
            <a:graphicFrameLocks noGrp="1"/>
          </p:cNvGraphicFramePr>
          <p:nvPr>
            <p:extLst>
              <p:ext uri="{D42A27DB-BD31-4B8C-83A1-F6EECF244321}">
                <p14:modId xmlns:p14="http://schemas.microsoft.com/office/powerpoint/2010/main" val="4074918969"/>
              </p:ext>
            </p:extLst>
          </p:nvPr>
        </p:nvGraphicFramePr>
        <p:xfrm>
          <a:off x="838199" y="2201609"/>
          <a:ext cx="9625554" cy="2997754"/>
        </p:xfrm>
        <a:graphic>
          <a:graphicData uri="http://schemas.openxmlformats.org/drawingml/2006/table">
            <a:tbl>
              <a:tblPr firstRow="1" firstCol="1" bandRow="1" bandCol="1"/>
              <a:tblGrid>
                <a:gridCol w="1604259">
                  <a:extLst>
                    <a:ext uri="{9D8B030D-6E8A-4147-A177-3AD203B41FA5}">
                      <a16:colId xmlns:a16="http://schemas.microsoft.com/office/drawing/2014/main" val="968420274"/>
                    </a:ext>
                  </a:extLst>
                </a:gridCol>
                <a:gridCol w="1604259">
                  <a:extLst>
                    <a:ext uri="{9D8B030D-6E8A-4147-A177-3AD203B41FA5}">
                      <a16:colId xmlns:a16="http://schemas.microsoft.com/office/drawing/2014/main" val="1505032760"/>
                    </a:ext>
                  </a:extLst>
                </a:gridCol>
                <a:gridCol w="1604259">
                  <a:extLst>
                    <a:ext uri="{9D8B030D-6E8A-4147-A177-3AD203B41FA5}">
                      <a16:colId xmlns:a16="http://schemas.microsoft.com/office/drawing/2014/main" val="759750541"/>
                    </a:ext>
                  </a:extLst>
                </a:gridCol>
                <a:gridCol w="1604259">
                  <a:extLst>
                    <a:ext uri="{9D8B030D-6E8A-4147-A177-3AD203B41FA5}">
                      <a16:colId xmlns:a16="http://schemas.microsoft.com/office/drawing/2014/main" val="2753741742"/>
                    </a:ext>
                  </a:extLst>
                </a:gridCol>
                <a:gridCol w="1604259">
                  <a:extLst>
                    <a:ext uri="{9D8B030D-6E8A-4147-A177-3AD203B41FA5}">
                      <a16:colId xmlns:a16="http://schemas.microsoft.com/office/drawing/2014/main" val="2425901417"/>
                    </a:ext>
                  </a:extLst>
                </a:gridCol>
                <a:gridCol w="1604259">
                  <a:extLst>
                    <a:ext uri="{9D8B030D-6E8A-4147-A177-3AD203B41FA5}">
                      <a16:colId xmlns:a16="http://schemas.microsoft.com/office/drawing/2014/main" val="3803898285"/>
                    </a:ext>
                  </a:extLst>
                </a:gridCol>
              </a:tblGrid>
              <a:tr h="602653">
                <a:tc gridSpan="2">
                  <a:txBody>
                    <a:bodyPr/>
                    <a:lstStyle/>
                    <a:p>
                      <a:pPr algn="ctr" fontAlgn="ctr">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Motion toward</a:t>
                      </a:r>
                      <a:endParaRPr lang="en-US" sz="3500" b="0" i="0" u="none" strike="noStrike">
                        <a:effectLst/>
                        <a:latin typeface="Arial" panose="020B0604020202020204" pitchFamily="34" charset="0"/>
                      </a:endParaRPr>
                    </a:p>
                  </a:txBody>
                  <a:tcPr marL="177251" marR="177251" marT="88625" marB="886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No motion</a:t>
                      </a:r>
                      <a:endParaRPr lang="en-US" sz="3500" b="0" i="0" u="none" strike="noStrike">
                        <a:effectLst/>
                        <a:latin typeface="Arial" panose="020B0604020202020204" pitchFamily="34" charset="0"/>
                      </a:endParaRPr>
                    </a:p>
                  </a:txBody>
                  <a:tcPr marL="177251" marR="177251" marT="88625" marB="886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fontAlgn="ctr">
                        <a:spcBef>
                          <a:spcPts val="0"/>
                        </a:spcBef>
                        <a:spcAft>
                          <a:spcPts val="0"/>
                        </a:spcAft>
                      </a:pPr>
                      <a:r>
                        <a:rPr lang="en-US" sz="2300" b="1" i="0" u="none" strike="noStrike">
                          <a:effectLst/>
                          <a:latin typeface="Calibri" panose="020F0502020204030204" pitchFamily="34" charset="0"/>
                          <a:ea typeface="PMingLiU" panose="02020500000000000000" pitchFamily="18" charset="-120"/>
                          <a:cs typeface="Calibri" panose="020F0502020204030204" pitchFamily="34" charset="0"/>
                        </a:rPr>
                        <a:t>Motion away from</a:t>
                      </a:r>
                      <a:endParaRPr lang="en-US" sz="3500" b="0" i="0" u="none" strike="noStrike">
                        <a:effectLst/>
                        <a:latin typeface="Arial" panose="020B0604020202020204" pitchFamily="34" charset="0"/>
                      </a:endParaRPr>
                    </a:p>
                  </a:txBody>
                  <a:tcPr marL="177251" marR="177251" marT="88625" marB="88625">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98889885"/>
                  </a:ext>
                </a:extLst>
              </a:tr>
              <a:tr h="798367">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к</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ш(ко)</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куш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where to?</a:t>
                      </a:r>
                      <a:endParaRPr lang="en-US" sz="3500" b="0" i="0" u="none" strike="noStrike" dirty="0">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300" b="0"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к</a:t>
                      </a:r>
                      <a:r>
                        <a:rPr lang="az-Cyrl-AZ" sz="2300" b="1"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што</a:t>
                      </a:r>
                      <a:endParaRPr lang="az-Cyrl-AZ" sz="3500" b="0" i="0" u="none" strike="noStrike" dirty="0">
                        <a:solidFill>
                          <a:schemeClr val="accent6"/>
                        </a:solidFill>
                        <a:effectLst/>
                        <a:latin typeface="Arial" panose="020B0604020202020204" pitchFamily="34" charset="0"/>
                      </a:endParaRPr>
                    </a:p>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куш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where?</a:t>
                      </a:r>
                      <a:endParaRPr lang="en-US" sz="3500" b="0" i="0" u="none" strike="noStrike" dirty="0">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куш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ч(ын)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from where?</a:t>
                      </a:r>
                      <a:endParaRPr lang="en-US" sz="3500" b="0" i="0" u="none" strike="noStrike" dirty="0">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18711"/>
                  </a:ext>
                </a:extLst>
              </a:tr>
              <a:tr h="798367">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ш(ко)</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туш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(to) there</a:t>
                      </a:r>
                      <a:endParaRPr lang="en-US" sz="3500" b="0" i="0" u="none" strike="noStrike">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300" b="0"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у</a:t>
                      </a:r>
                      <a:r>
                        <a:rPr lang="az-Cyrl-AZ" sz="2300" b="0"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што</a:t>
                      </a:r>
                      <a:endParaRPr lang="az-Cyrl-AZ" sz="3500" b="0" i="0" u="none" strike="noStrike" dirty="0">
                        <a:solidFill>
                          <a:schemeClr val="accent6"/>
                        </a:solidFill>
                        <a:effectLst/>
                        <a:latin typeface="Arial" panose="020B0604020202020204" pitchFamily="34" charset="0"/>
                      </a:endParaRPr>
                    </a:p>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туш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there</a:t>
                      </a:r>
                      <a:endParaRPr lang="en-US" sz="3500" b="0" i="0" u="none" strike="noStrike">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туш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ч(ын)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from there</a:t>
                      </a:r>
                      <a:endParaRPr lang="en-US" sz="3500" b="0" i="0" u="none" strike="noStrike" dirty="0">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512702"/>
                  </a:ext>
                </a:extLst>
              </a:tr>
              <a:tr h="798367">
                <a:tc>
                  <a:txBody>
                    <a:bodyPr/>
                    <a:lstStyle/>
                    <a:p>
                      <a:pPr algn="l" fontAlgn="ctr">
                        <a:spcBef>
                          <a:spcPts val="0"/>
                        </a:spcBef>
                        <a:spcAft>
                          <a:spcPts val="0"/>
                        </a:spcAft>
                      </a:pP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dirty="0">
                          <a:effectLst/>
                          <a:latin typeface="Calibri" panose="020F0502020204030204" pitchFamily="34" charset="0"/>
                          <a:ea typeface="PMingLiU" panose="02020500000000000000" pitchFamily="18" charset="-120"/>
                          <a:cs typeface="Calibri" panose="020F0502020204030204" pitchFamily="34" charset="0"/>
                        </a:rPr>
                        <a:t>ш(ке)</a:t>
                      </a:r>
                      <a:endParaRPr lang="az-Cyrl-AZ" sz="3500" b="0" i="0" u="none" strike="noStrike" dirty="0">
                        <a:effectLst/>
                        <a:latin typeface="Arial" panose="020B0604020202020204" pitchFamily="34" charset="0"/>
                      </a:endParaRPr>
                    </a:p>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тыш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(to) here</a:t>
                      </a:r>
                      <a:endParaRPr lang="en-US" sz="3500" b="0" i="0" u="none" strike="noStrike">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300" b="0"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т</a:t>
                      </a:r>
                      <a:r>
                        <a:rPr lang="az-Cyrl-AZ" sz="2300" b="1"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ы</a:t>
                      </a:r>
                      <a:r>
                        <a:rPr lang="az-Cyrl-AZ" sz="2300" b="0" i="0" u="none" strike="noStrike" dirty="0">
                          <a:solidFill>
                            <a:schemeClr val="accent6"/>
                          </a:solidFill>
                          <a:effectLst/>
                          <a:latin typeface="Calibri" panose="020F0502020204030204" pitchFamily="34" charset="0"/>
                          <a:ea typeface="PMingLiU" panose="02020500000000000000" pitchFamily="18" charset="-120"/>
                          <a:cs typeface="Calibri" panose="020F0502020204030204" pitchFamily="34" charset="0"/>
                        </a:rPr>
                        <a:t>ште</a:t>
                      </a:r>
                      <a:endParaRPr lang="az-Cyrl-AZ" sz="3500" b="0" i="0" u="none" strike="noStrike" dirty="0">
                        <a:solidFill>
                          <a:schemeClr val="accent6"/>
                        </a:solidFill>
                        <a:effectLst/>
                        <a:latin typeface="Arial" panose="020B0604020202020204" pitchFamily="34" charset="0"/>
                      </a:endParaRPr>
                    </a:p>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тыш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а</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a:effectLst/>
                          <a:latin typeface="Calibri" panose="020F0502020204030204" pitchFamily="34" charset="0"/>
                          <a:ea typeface="PMingLiU" panose="02020500000000000000" pitchFamily="18" charset="-120"/>
                          <a:cs typeface="Calibri" panose="020F0502020204030204" pitchFamily="34" charset="0"/>
                        </a:rPr>
                        <a:t>here</a:t>
                      </a:r>
                      <a:endParaRPr lang="en-US" sz="3500" b="0" i="0" u="none" strike="noStrike">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тыш</a:t>
                      </a:r>
                      <a:r>
                        <a:rPr lang="az-Cyrl-AZ" sz="2300" b="1"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е</a:t>
                      </a:r>
                      <a:r>
                        <a:rPr lang="az-Cyrl-AZ" sz="2300" b="0" i="0" u="none" strike="noStrike" dirty="0">
                          <a:solidFill>
                            <a:srgbClr val="FF0000"/>
                          </a:solidFill>
                          <a:effectLst/>
                          <a:latin typeface="Calibri" panose="020F0502020204030204" pitchFamily="34" charset="0"/>
                          <a:ea typeface="PMingLiU" panose="02020500000000000000" pitchFamily="18" charset="-120"/>
                          <a:cs typeface="Calibri" panose="020F0502020204030204" pitchFamily="34" charset="0"/>
                        </a:rPr>
                        <a:t>ч(ын)</a:t>
                      </a:r>
                      <a:endParaRPr lang="az-Cyrl-AZ" sz="3500" b="0" i="0" u="none" strike="noStrike" dirty="0">
                        <a:solidFill>
                          <a:srgbClr val="FF0000"/>
                        </a:solidFill>
                        <a:effectLst/>
                        <a:latin typeface="Arial" panose="020B0604020202020204" pitchFamily="34" charset="0"/>
                      </a:endParaRPr>
                    </a:p>
                  </a:txBody>
                  <a:tcPr marL="132938" marR="132938" marT="1846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spcBef>
                          <a:spcPts val="0"/>
                        </a:spcBef>
                        <a:spcAft>
                          <a:spcPts val="0"/>
                        </a:spcAft>
                      </a:pPr>
                      <a:r>
                        <a:rPr lang="en-US" sz="2300" b="0" i="0" u="none" strike="noStrike" dirty="0">
                          <a:effectLst/>
                          <a:latin typeface="Calibri" panose="020F0502020204030204" pitchFamily="34" charset="0"/>
                          <a:ea typeface="PMingLiU" panose="02020500000000000000" pitchFamily="18" charset="-120"/>
                          <a:cs typeface="Calibri" panose="020F0502020204030204" pitchFamily="34" charset="0"/>
                        </a:rPr>
                        <a:t>from here</a:t>
                      </a:r>
                      <a:endParaRPr lang="en-US" sz="3500" b="0" i="0" u="none" strike="noStrike" dirty="0">
                        <a:effectLst/>
                        <a:latin typeface="Arial" panose="020B0604020202020204" pitchFamily="34" charset="0"/>
                      </a:endParaRPr>
                    </a:p>
                  </a:txBody>
                  <a:tcPr marL="132938" marR="132938" marT="1846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772363"/>
                  </a:ext>
                </a:extLst>
              </a:tr>
            </a:tbl>
          </a:graphicData>
        </a:graphic>
      </p:graphicFrame>
    </p:spTree>
    <p:extLst>
      <p:ext uri="{BB962C8B-B14F-4D97-AF65-F5344CB8AC3E}">
        <p14:creationId xmlns:p14="http://schemas.microsoft.com/office/powerpoint/2010/main" val="92968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latin typeface="Calibri" panose="020F0502020204030204" pitchFamily="34" charset="0"/>
                <a:ea typeface="Times New Roman" panose="02020603050405020304" pitchFamily="18" charset="0"/>
                <a:cs typeface="Calibri" panose="020F0502020204030204" pitchFamily="34" charset="0"/>
              </a:rPr>
              <a:t>1–2</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effectLst/>
                <a:latin typeface="Calibri" panose="020F0502020204030204" pitchFamily="34" charset="0"/>
                <a:ea typeface="Times New Roman" panose="02020603050405020304" pitchFamily="18" charset="0"/>
                <a:cs typeface="Calibri" panose="020F0502020204030204" pitchFamily="34" charset="0"/>
              </a:rPr>
              <a:t>Multi-part directional system</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8</a:t>
            </a:fld>
            <a:endParaRPr lang="en-GB"/>
          </a:p>
        </p:txBody>
      </p:sp>
      <p:sp>
        <p:nvSpPr>
          <p:cNvPr id="7" name="TextBox 6">
            <a:extLst>
              <a:ext uri="{FF2B5EF4-FFF2-40B4-BE49-F238E27FC236}">
                <a16:creationId xmlns:a16="http://schemas.microsoft.com/office/drawing/2014/main" id="{06951FF6-B88A-4928-A2C8-5E1E74F57A6C}"/>
              </a:ext>
            </a:extLst>
          </p:cNvPr>
          <p:cNvSpPr txBox="1"/>
          <p:nvPr/>
        </p:nvSpPr>
        <p:spPr>
          <a:xfrm>
            <a:off x="5321823" y="4827282"/>
            <a:ext cx="1788736" cy="1323439"/>
          </a:xfrm>
          <a:prstGeom prst="rect">
            <a:avLst/>
          </a:prstGeom>
          <a:noFill/>
        </p:spPr>
        <p:txBody>
          <a:bodyPr wrap="square">
            <a:spAutoFit/>
          </a:bodyPr>
          <a:lstStyle/>
          <a:p>
            <a:r>
              <a:rPr lang="en-GB" sz="8000" dirty="0"/>
              <a:t>🧭</a:t>
            </a:r>
          </a:p>
        </p:txBody>
      </p:sp>
      <p:cxnSp>
        <p:nvCxnSpPr>
          <p:cNvPr id="8" name="Straight Arrow Connector 7">
            <a:extLst>
              <a:ext uri="{FF2B5EF4-FFF2-40B4-BE49-F238E27FC236}">
                <a16:creationId xmlns:a16="http://schemas.microsoft.com/office/drawing/2014/main" id="{FAD151BD-132B-4C9C-B23B-5E32A732F039}"/>
              </a:ext>
            </a:extLst>
          </p:cNvPr>
          <p:cNvCxnSpPr/>
          <p:nvPr/>
        </p:nvCxnSpPr>
        <p:spPr>
          <a:xfrm flipV="1">
            <a:off x="6099142" y="1938093"/>
            <a:ext cx="0" cy="2889189"/>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sp>
        <p:nvSpPr>
          <p:cNvPr id="10" name="Content Placeholder 2">
            <a:extLst>
              <a:ext uri="{FF2B5EF4-FFF2-40B4-BE49-F238E27FC236}">
                <a16:creationId xmlns:a16="http://schemas.microsoft.com/office/drawing/2014/main" id="{D98C33D4-5ACF-4B52-8FAE-BD4A66A5CF75}"/>
              </a:ext>
            </a:extLst>
          </p:cNvPr>
          <p:cNvSpPr txBox="1">
            <a:spLocks/>
          </p:cNvSpPr>
          <p:nvPr/>
        </p:nvSpPr>
        <p:spPr>
          <a:xfrm>
            <a:off x="6216191" y="3181810"/>
            <a:ext cx="1339392" cy="4745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йӱдв</a:t>
            </a:r>
            <a:r>
              <a:rPr lang="mi-NZ" b="1" dirty="0"/>
              <a:t>е</a:t>
            </a:r>
            <a:r>
              <a:rPr lang="mi-NZ" dirty="0"/>
              <a:t>л</a:t>
            </a:r>
            <a:endParaRPr lang="en-GB" dirty="0"/>
          </a:p>
        </p:txBody>
      </p:sp>
      <p:sp>
        <p:nvSpPr>
          <p:cNvPr id="9" name="Freeform: Shape 8">
            <a:extLst>
              <a:ext uri="{FF2B5EF4-FFF2-40B4-BE49-F238E27FC236}">
                <a16:creationId xmlns:a16="http://schemas.microsoft.com/office/drawing/2014/main" id="{E153F5D6-4516-4AE0-87A0-7EB89DE7FB83}"/>
              </a:ext>
            </a:extLst>
          </p:cNvPr>
          <p:cNvSpPr/>
          <p:nvPr/>
        </p:nvSpPr>
        <p:spPr>
          <a:xfrm>
            <a:off x="5241303" y="1457326"/>
            <a:ext cx="1602556" cy="1140644"/>
          </a:xfrm>
          <a:custGeom>
            <a:avLst/>
            <a:gdLst>
              <a:gd name="connsiteX0" fmla="*/ 622169 w 1602556"/>
              <a:gd name="connsiteY0" fmla="*/ 18854 h 1140644"/>
              <a:gd name="connsiteX1" fmla="*/ 622169 w 1602556"/>
              <a:gd name="connsiteY1" fmla="*/ 18854 h 1140644"/>
              <a:gd name="connsiteX2" fmla="*/ 395925 w 1602556"/>
              <a:gd name="connsiteY2" fmla="*/ 103695 h 1140644"/>
              <a:gd name="connsiteX3" fmla="*/ 263950 w 1602556"/>
              <a:gd name="connsiteY3" fmla="*/ 150829 h 1140644"/>
              <a:gd name="connsiteX4" fmla="*/ 188536 w 1602556"/>
              <a:gd name="connsiteY4" fmla="*/ 188537 h 1140644"/>
              <a:gd name="connsiteX5" fmla="*/ 150828 w 1602556"/>
              <a:gd name="connsiteY5" fmla="*/ 207390 h 1140644"/>
              <a:gd name="connsiteX6" fmla="*/ 131975 w 1602556"/>
              <a:gd name="connsiteY6" fmla="*/ 235671 h 1140644"/>
              <a:gd name="connsiteX7" fmla="*/ 103694 w 1602556"/>
              <a:gd name="connsiteY7" fmla="*/ 245097 h 1140644"/>
              <a:gd name="connsiteX8" fmla="*/ 65987 w 1602556"/>
              <a:gd name="connsiteY8" fmla="*/ 273378 h 1140644"/>
              <a:gd name="connsiteX9" fmla="*/ 47134 w 1602556"/>
              <a:gd name="connsiteY9" fmla="*/ 311085 h 1140644"/>
              <a:gd name="connsiteX10" fmla="*/ 18853 w 1602556"/>
              <a:gd name="connsiteY10" fmla="*/ 358219 h 1140644"/>
              <a:gd name="connsiteX11" fmla="*/ 9426 w 1602556"/>
              <a:gd name="connsiteY11" fmla="*/ 405353 h 1140644"/>
              <a:gd name="connsiteX12" fmla="*/ 0 w 1602556"/>
              <a:gd name="connsiteY12" fmla="*/ 433633 h 1140644"/>
              <a:gd name="connsiteX13" fmla="*/ 9426 w 1602556"/>
              <a:gd name="connsiteY13" fmla="*/ 688157 h 1140644"/>
              <a:gd name="connsiteX14" fmla="*/ 18853 w 1602556"/>
              <a:gd name="connsiteY14" fmla="*/ 744718 h 1140644"/>
              <a:gd name="connsiteX15" fmla="*/ 47134 w 1602556"/>
              <a:gd name="connsiteY15" fmla="*/ 848413 h 1140644"/>
              <a:gd name="connsiteX16" fmla="*/ 65987 w 1602556"/>
              <a:gd name="connsiteY16" fmla="*/ 895547 h 1140644"/>
              <a:gd name="connsiteX17" fmla="*/ 75414 w 1602556"/>
              <a:gd name="connsiteY17" fmla="*/ 933254 h 1140644"/>
              <a:gd name="connsiteX18" fmla="*/ 94268 w 1602556"/>
              <a:gd name="connsiteY18" fmla="*/ 961534 h 1140644"/>
              <a:gd name="connsiteX19" fmla="*/ 141402 w 1602556"/>
              <a:gd name="connsiteY19" fmla="*/ 1027522 h 1140644"/>
              <a:gd name="connsiteX20" fmla="*/ 179109 w 1602556"/>
              <a:gd name="connsiteY20" fmla="*/ 1093510 h 1140644"/>
              <a:gd name="connsiteX21" fmla="*/ 216816 w 1602556"/>
              <a:gd name="connsiteY21" fmla="*/ 1112363 h 1140644"/>
              <a:gd name="connsiteX22" fmla="*/ 245097 w 1602556"/>
              <a:gd name="connsiteY22" fmla="*/ 1131217 h 1140644"/>
              <a:gd name="connsiteX23" fmla="*/ 358218 w 1602556"/>
              <a:gd name="connsiteY23" fmla="*/ 1140644 h 1140644"/>
              <a:gd name="connsiteX24" fmla="*/ 678730 w 1602556"/>
              <a:gd name="connsiteY24" fmla="*/ 1131217 h 1140644"/>
              <a:gd name="connsiteX25" fmla="*/ 716437 w 1602556"/>
              <a:gd name="connsiteY25" fmla="*/ 1121790 h 1140644"/>
              <a:gd name="connsiteX26" fmla="*/ 914400 w 1602556"/>
              <a:gd name="connsiteY26" fmla="*/ 1102937 h 1140644"/>
              <a:gd name="connsiteX27" fmla="*/ 942680 w 1602556"/>
              <a:gd name="connsiteY27" fmla="*/ 1093510 h 1140644"/>
              <a:gd name="connsiteX28" fmla="*/ 1178350 w 1602556"/>
              <a:gd name="connsiteY28" fmla="*/ 1074656 h 1140644"/>
              <a:gd name="connsiteX29" fmla="*/ 1272618 w 1602556"/>
              <a:gd name="connsiteY29" fmla="*/ 1036949 h 1140644"/>
              <a:gd name="connsiteX30" fmla="*/ 1338606 w 1602556"/>
              <a:gd name="connsiteY30" fmla="*/ 999242 h 1140644"/>
              <a:gd name="connsiteX31" fmla="*/ 1376313 w 1602556"/>
              <a:gd name="connsiteY31" fmla="*/ 989815 h 1140644"/>
              <a:gd name="connsiteX32" fmla="*/ 1432874 w 1602556"/>
              <a:gd name="connsiteY32" fmla="*/ 933254 h 1140644"/>
              <a:gd name="connsiteX33" fmla="*/ 1508288 w 1602556"/>
              <a:gd name="connsiteY33" fmla="*/ 886120 h 1140644"/>
              <a:gd name="connsiteX34" fmla="*/ 1555422 w 1602556"/>
              <a:gd name="connsiteY34" fmla="*/ 810706 h 1140644"/>
              <a:gd name="connsiteX35" fmla="*/ 1593130 w 1602556"/>
              <a:gd name="connsiteY35" fmla="*/ 707011 h 1140644"/>
              <a:gd name="connsiteX36" fmla="*/ 1602556 w 1602556"/>
              <a:gd name="connsiteY36" fmla="*/ 659877 h 1140644"/>
              <a:gd name="connsiteX37" fmla="*/ 1593130 w 1602556"/>
              <a:gd name="connsiteY37" fmla="*/ 471341 h 1140644"/>
              <a:gd name="connsiteX38" fmla="*/ 1583703 w 1602556"/>
              <a:gd name="connsiteY38" fmla="*/ 424207 h 1140644"/>
              <a:gd name="connsiteX39" fmla="*/ 1564849 w 1602556"/>
              <a:gd name="connsiteY39" fmla="*/ 395926 h 1140644"/>
              <a:gd name="connsiteX40" fmla="*/ 1555422 w 1602556"/>
              <a:gd name="connsiteY40" fmla="*/ 358219 h 1140644"/>
              <a:gd name="connsiteX41" fmla="*/ 1461154 w 1602556"/>
              <a:gd name="connsiteY41" fmla="*/ 273378 h 1140644"/>
              <a:gd name="connsiteX42" fmla="*/ 1385740 w 1602556"/>
              <a:gd name="connsiteY42" fmla="*/ 216817 h 1140644"/>
              <a:gd name="connsiteX43" fmla="*/ 1319752 w 1602556"/>
              <a:gd name="connsiteY43" fmla="*/ 188537 h 1140644"/>
              <a:gd name="connsiteX44" fmla="*/ 1282045 w 1602556"/>
              <a:gd name="connsiteY44" fmla="*/ 179110 h 1140644"/>
              <a:gd name="connsiteX45" fmla="*/ 1244338 w 1602556"/>
              <a:gd name="connsiteY45" fmla="*/ 160256 h 1140644"/>
              <a:gd name="connsiteX46" fmla="*/ 1121789 w 1602556"/>
              <a:gd name="connsiteY46" fmla="*/ 131976 h 1140644"/>
              <a:gd name="connsiteX47" fmla="*/ 999241 w 1602556"/>
              <a:gd name="connsiteY47" fmla="*/ 122549 h 1140644"/>
              <a:gd name="connsiteX48" fmla="*/ 886119 w 1602556"/>
              <a:gd name="connsiteY48" fmla="*/ 150829 h 1140644"/>
              <a:gd name="connsiteX49" fmla="*/ 782424 w 1602556"/>
              <a:gd name="connsiteY49" fmla="*/ 122549 h 1140644"/>
              <a:gd name="connsiteX50" fmla="*/ 725864 w 1602556"/>
              <a:gd name="connsiteY50" fmla="*/ 37708 h 1140644"/>
              <a:gd name="connsiteX51" fmla="*/ 707010 w 1602556"/>
              <a:gd name="connsiteY51" fmla="*/ 9427 h 1140644"/>
              <a:gd name="connsiteX52" fmla="*/ 678730 w 1602556"/>
              <a:gd name="connsiteY52" fmla="*/ 0 h 1140644"/>
              <a:gd name="connsiteX53" fmla="*/ 622169 w 1602556"/>
              <a:gd name="connsiteY53" fmla="*/ 18854 h 11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02556" h="1140644">
                <a:moveTo>
                  <a:pt x="622169" y="18854"/>
                </a:moveTo>
                <a:lnTo>
                  <a:pt x="622169" y="18854"/>
                </a:lnTo>
                <a:lnTo>
                  <a:pt x="395925" y="103695"/>
                </a:lnTo>
                <a:cubicBezTo>
                  <a:pt x="270533" y="153092"/>
                  <a:pt x="354845" y="132652"/>
                  <a:pt x="263950" y="150829"/>
                </a:cubicBezTo>
                <a:lnTo>
                  <a:pt x="188536" y="188537"/>
                </a:lnTo>
                <a:lnTo>
                  <a:pt x="150828" y="207390"/>
                </a:lnTo>
                <a:cubicBezTo>
                  <a:pt x="144544" y="216817"/>
                  <a:pt x="140822" y="228593"/>
                  <a:pt x="131975" y="235671"/>
                </a:cubicBezTo>
                <a:cubicBezTo>
                  <a:pt x="124216" y="241878"/>
                  <a:pt x="112322" y="240167"/>
                  <a:pt x="103694" y="245097"/>
                </a:cubicBezTo>
                <a:cubicBezTo>
                  <a:pt x="90053" y="252892"/>
                  <a:pt x="78556" y="263951"/>
                  <a:pt x="65987" y="273378"/>
                </a:cubicBezTo>
                <a:cubicBezTo>
                  <a:pt x="59703" y="285947"/>
                  <a:pt x="53959" y="298801"/>
                  <a:pt x="47134" y="311085"/>
                </a:cubicBezTo>
                <a:cubicBezTo>
                  <a:pt x="38236" y="327102"/>
                  <a:pt x="25658" y="341207"/>
                  <a:pt x="18853" y="358219"/>
                </a:cubicBezTo>
                <a:cubicBezTo>
                  <a:pt x="12902" y="373095"/>
                  <a:pt x="13312" y="389809"/>
                  <a:pt x="9426" y="405353"/>
                </a:cubicBezTo>
                <a:cubicBezTo>
                  <a:pt x="7016" y="414993"/>
                  <a:pt x="3142" y="424206"/>
                  <a:pt x="0" y="433633"/>
                </a:cubicBezTo>
                <a:cubicBezTo>
                  <a:pt x="3142" y="518474"/>
                  <a:pt x="4290" y="603413"/>
                  <a:pt x="9426" y="688157"/>
                </a:cubicBezTo>
                <a:cubicBezTo>
                  <a:pt x="10582" y="707236"/>
                  <a:pt x="15434" y="725913"/>
                  <a:pt x="18853" y="744718"/>
                </a:cubicBezTo>
                <a:cubicBezTo>
                  <a:pt x="26743" y="788113"/>
                  <a:pt x="29954" y="805461"/>
                  <a:pt x="47134" y="848413"/>
                </a:cubicBezTo>
                <a:cubicBezTo>
                  <a:pt x="53418" y="864124"/>
                  <a:pt x="60636" y="879494"/>
                  <a:pt x="65987" y="895547"/>
                </a:cubicBezTo>
                <a:cubicBezTo>
                  <a:pt x="70084" y="907838"/>
                  <a:pt x="70310" y="921346"/>
                  <a:pt x="75414" y="933254"/>
                </a:cubicBezTo>
                <a:cubicBezTo>
                  <a:pt x="79877" y="943667"/>
                  <a:pt x="88647" y="951697"/>
                  <a:pt x="94268" y="961534"/>
                </a:cubicBezTo>
                <a:cubicBezTo>
                  <a:pt x="127357" y="1019440"/>
                  <a:pt x="95335" y="981456"/>
                  <a:pt x="141402" y="1027522"/>
                </a:cubicBezTo>
                <a:cubicBezTo>
                  <a:pt x="146435" y="1037589"/>
                  <a:pt x="167687" y="1083992"/>
                  <a:pt x="179109" y="1093510"/>
                </a:cubicBezTo>
                <a:cubicBezTo>
                  <a:pt x="189904" y="1102506"/>
                  <a:pt x="204615" y="1105391"/>
                  <a:pt x="216816" y="1112363"/>
                </a:cubicBezTo>
                <a:cubicBezTo>
                  <a:pt x="226653" y="1117984"/>
                  <a:pt x="233987" y="1128995"/>
                  <a:pt x="245097" y="1131217"/>
                </a:cubicBezTo>
                <a:cubicBezTo>
                  <a:pt x="282200" y="1138638"/>
                  <a:pt x="320511" y="1137502"/>
                  <a:pt x="358218" y="1140644"/>
                </a:cubicBezTo>
                <a:cubicBezTo>
                  <a:pt x="465055" y="1137502"/>
                  <a:pt x="571994" y="1136835"/>
                  <a:pt x="678730" y="1131217"/>
                </a:cubicBezTo>
                <a:cubicBezTo>
                  <a:pt x="691668" y="1130536"/>
                  <a:pt x="703632" y="1123760"/>
                  <a:pt x="716437" y="1121790"/>
                </a:cubicBezTo>
                <a:cubicBezTo>
                  <a:pt x="764684" y="1114367"/>
                  <a:pt x="871593" y="1106504"/>
                  <a:pt x="914400" y="1102937"/>
                </a:cubicBezTo>
                <a:cubicBezTo>
                  <a:pt x="923827" y="1099795"/>
                  <a:pt x="932781" y="1094371"/>
                  <a:pt x="942680" y="1093510"/>
                </a:cubicBezTo>
                <a:cubicBezTo>
                  <a:pt x="1020594" y="1086735"/>
                  <a:pt x="1101757" y="1095545"/>
                  <a:pt x="1178350" y="1074656"/>
                </a:cubicBezTo>
                <a:cubicBezTo>
                  <a:pt x="1215303" y="1064578"/>
                  <a:pt x="1240428" y="1055344"/>
                  <a:pt x="1272618" y="1036949"/>
                </a:cubicBezTo>
                <a:cubicBezTo>
                  <a:pt x="1307427" y="1017058"/>
                  <a:pt x="1297170" y="1014780"/>
                  <a:pt x="1338606" y="999242"/>
                </a:cubicBezTo>
                <a:cubicBezTo>
                  <a:pt x="1350737" y="994693"/>
                  <a:pt x="1363744" y="992957"/>
                  <a:pt x="1376313" y="989815"/>
                </a:cubicBezTo>
                <a:cubicBezTo>
                  <a:pt x="1395167" y="970961"/>
                  <a:pt x="1409026" y="945178"/>
                  <a:pt x="1432874" y="933254"/>
                </a:cubicBezTo>
                <a:cubicBezTo>
                  <a:pt x="1484633" y="907374"/>
                  <a:pt x="1459339" y="922832"/>
                  <a:pt x="1508288" y="886120"/>
                </a:cubicBezTo>
                <a:cubicBezTo>
                  <a:pt x="1523999" y="860982"/>
                  <a:pt x="1544412" y="838230"/>
                  <a:pt x="1555422" y="810706"/>
                </a:cubicBezTo>
                <a:cubicBezTo>
                  <a:pt x="1565168" y="786341"/>
                  <a:pt x="1588290" y="731214"/>
                  <a:pt x="1593130" y="707011"/>
                </a:cubicBezTo>
                <a:lnTo>
                  <a:pt x="1602556" y="659877"/>
                </a:lnTo>
                <a:cubicBezTo>
                  <a:pt x="1599414" y="597032"/>
                  <a:pt x="1598148" y="534064"/>
                  <a:pt x="1593130" y="471341"/>
                </a:cubicBezTo>
                <a:cubicBezTo>
                  <a:pt x="1591852" y="455370"/>
                  <a:pt x="1589329" y="439209"/>
                  <a:pt x="1583703" y="424207"/>
                </a:cubicBezTo>
                <a:cubicBezTo>
                  <a:pt x="1579725" y="413599"/>
                  <a:pt x="1571134" y="405353"/>
                  <a:pt x="1564849" y="395926"/>
                </a:cubicBezTo>
                <a:cubicBezTo>
                  <a:pt x="1561707" y="383357"/>
                  <a:pt x="1560526" y="370127"/>
                  <a:pt x="1555422" y="358219"/>
                </a:cubicBezTo>
                <a:cubicBezTo>
                  <a:pt x="1538235" y="318115"/>
                  <a:pt x="1492669" y="297014"/>
                  <a:pt x="1461154" y="273378"/>
                </a:cubicBezTo>
                <a:lnTo>
                  <a:pt x="1385740" y="216817"/>
                </a:lnTo>
                <a:cubicBezTo>
                  <a:pt x="1352215" y="200054"/>
                  <a:pt x="1352123" y="197786"/>
                  <a:pt x="1319752" y="188537"/>
                </a:cubicBezTo>
                <a:cubicBezTo>
                  <a:pt x="1307295" y="184978"/>
                  <a:pt x="1294176" y="183659"/>
                  <a:pt x="1282045" y="179110"/>
                </a:cubicBezTo>
                <a:cubicBezTo>
                  <a:pt x="1268887" y="174176"/>
                  <a:pt x="1257670" y="164700"/>
                  <a:pt x="1244338" y="160256"/>
                </a:cubicBezTo>
                <a:cubicBezTo>
                  <a:pt x="1210236" y="148889"/>
                  <a:pt x="1159174" y="139453"/>
                  <a:pt x="1121789" y="131976"/>
                </a:cubicBezTo>
                <a:cubicBezTo>
                  <a:pt x="1064240" y="103201"/>
                  <a:pt x="1086692" y="105892"/>
                  <a:pt x="999241" y="122549"/>
                </a:cubicBezTo>
                <a:cubicBezTo>
                  <a:pt x="961060" y="129822"/>
                  <a:pt x="886119" y="150829"/>
                  <a:pt x="886119" y="150829"/>
                </a:cubicBezTo>
                <a:cubicBezTo>
                  <a:pt x="851097" y="146452"/>
                  <a:pt x="808692" y="152569"/>
                  <a:pt x="782424" y="122549"/>
                </a:cubicBezTo>
                <a:lnTo>
                  <a:pt x="725864" y="37708"/>
                </a:lnTo>
                <a:cubicBezTo>
                  <a:pt x="719579" y="28281"/>
                  <a:pt x="717758" y="13010"/>
                  <a:pt x="707010" y="9427"/>
                </a:cubicBezTo>
                <a:lnTo>
                  <a:pt x="678730" y="0"/>
                </a:lnTo>
                <a:cubicBezTo>
                  <a:pt x="605786" y="10421"/>
                  <a:pt x="632616" y="-510"/>
                  <a:pt x="622169" y="18854"/>
                </a:cubicBezTo>
                <a:close/>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a:extLst>
              <a:ext uri="{FF2B5EF4-FFF2-40B4-BE49-F238E27FC236}">
                <a16:creationId xmlns:a16="http://schemas.microsoft.com/office/drawing/2014/main" id="{25FA8E4E-0A7E-4CF7-89DC-8ECCFEE744F9}"/>
              </a:ext>
            </a:extLst>
          </p:cNvPr>
          <p:cNvCxnSpPr/>
          <p:nvPr/>
        </p:nvCxnSpPr>
        <p:spPr>
          <a:xfrm flipV="1">
            <a:off x="5505253" y="1742618"/>
            <a:ext cx="367646" cy="421719"/>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4FCCE06-037F-4D51-9F1E-1E8CC8F9ED44}"/>
              </a:ext>
            </a:extLst>
          </p:cNvPr>
          <p:cNvCxnSpPr>
            <a:cxnSpLocks/>
          </p:cNvCxnSpPr>
          <p:nvPr/>
        </p:nvCxnSpPr>
        <p:spPr>
          <a:xfrm flipH="1" flipV="1">
            <a:off x="5491114" y="1733143"/>
            <a:ext cx="395924" cy="440668"/>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46832432-B17D-423C-BAC6-62CEF6885B04}"/>
              </a:ext>
            </a:extLst>
          </p:cNvPr>
          <p:cNvCxnSpPr/>
          <p:nvPr/>
        </p:nvCxnSpPr>
        <p:spPr>
          <a:xfrm flipH="1">
            <a:off x="3516198" y="1947520"/>
            <a:ext cx="2187018" cy="0"/>
          </a:xfrm>
          <a:prstGeom prst="line">
            <a:avLst/>
          </a:prstGeom>
        </p:spPr>
        <p:style>
          <a:lnRef idx="1">
            <a:schemeClr val="dk1"/>
          </a:lnRef>
          <a:fillRef idx="0">
            <a:schemeClr val="dk1"/>
          </a:fillRef>
          <a:effectRef idx="0">
            <a:schemeClr val="dk1"/>
          </a:effectRef>
          <a:fontRef idx="minor">
            <a:schemeClr val="tx1"/>
          </a:fontRef>
        </p:style>
      </p:cxnSp>
      <p:sp>
        <p:nvSpPr>
          <p:cNvPr id="22" name="Content Placeholder 2">
            <a:extLst>
              <a:ext uri="{FF2B5EF4-FFF2-40B4-BE49-F238E27FC236}">
                <a16:creationId xmlns:a16="http://schemas.microsoft.com/office/drawing/2014/main" id="{03ABAD7D-8D1E-4981-B8D6-D0A47CBE3B14}"/>
              </a:ext>
            </a:extLst>
          </p:cNvPr>
          <p:cNvSpPr txBox="1">
            <a:spLocks/>
          </p:cNvSpPr>
          <p:nvPr/>
        </p:nvSpPr>
        <p:spPr>
          <a:xfrm>
            <a:off x="2176806" y="1742618"/>
            <a:ext cx="1339392" cy="4745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mi-NZ" dirty="0"/>
              <a:t>~</a:t>
            </a:r>
            <a:endParaRPr lang="en-GB" dirty="0"/>
          </a:p>
        </p:txBody>
      </p:sp>
      <p:sp>
        <p:nvSpPr>
          <p:cNvPr id="23" name="Content Placeholder 2">
            <a:extLst>
              <a:ext uri="{FF2B5EF4-FFF2-40B4-BE49-F238E27FC236}">
                <a16:creationId xmlns:a16="http://schemas.microsoft.com/office/drawing/2014/main" id="{BFCA5263-BD17-40EE-864C-1C2E28DEEF90}"/>
              </a:ext>
            </a:extLst>
          </p:cNvPr>
          <p:cNvSpPr txBox="1">
            <a:spLocks/>
          </p:cNvSpPr>
          <p:nvPr/>
        </p:nvSpPr>
        <p:spPr>
          <a:xfrm>
            <a:off x="1372190" y="1315902"/>
            <a:ext cx="2004374" cy="4744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solidFill>
                  <a:srgbClr val="FF0000"/>
                </a:solidFill>
              </a:rPr>
              <a:t>йӱдв</a:t>
            </a:r>
            <a:r>
              <a:rPr lang="mi-NZ" b="1" dirty="0">
                <a:solidFill>
                  <a:srgbClr val="FF0000"/>
                </a:solidFill>
              </a:rPr>
              <a:t>е</a:t>
            </a:r>
            <a:r>
              <a:rPr lang="mi-NZ" dirty="0">
                <a:solidFill>
                  <a:srgbClr val="FF0000"/>
                </a:solidFill>
              </a:rPr>
              <a:t>лне</a:t>
            </a:r>
            <a:endParaRPr lang="en-GB" dirty="0">
              <a:solidFill>
                <a:srgbClr val="FF0000"/>
              </a:solidFill>
            </a:endParaRPr>
          </a:p>
        </p:txBody>
      </p:sp>
      <p:sp>
        <p:nvSpPr>
          <p:cNvPr id="24" name="Content Placeholder 2">
            <a:extLst>
              <a:ext uri="{FF2B5EF4-FFF2-40B4-BE49-F238E27FC236}">
                <a16:creationId xmlns:a16="http://schemas.microsoft.com/office/drawing/2014/main" id="{FB06D271-F5B0-4D92-A461-7C09478F7D3C}"/>
              </a:ext>
            </a:extLst>
          </p:cNvPr>
          <p:cNvSpPr txBox="1">
            <a:spLocks/>
          </p:cNvSpPr>
          <p:nvPr/>
        </p:nvSpPr>
        <p:spPr>
          <a:xfrm>
            <a:off x="1399293" y="2027659"/>
            <a:ext cx="2116905" cy="679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i-NZ" dirty="0">
                <a:solidFill>
                  <a:schemeClr val="accent6"/>
                </a:solidFill>
              </a:rPr>
              <a:t>йӱдв</a:t>
            </a:r>
            <a:r>
              <a:rPr lang="mi-NZ" b="1" dirty="0">
                <a:solidFill>
                  <a:schemeClr val="accent6"/>
                </a:solidFill>
              </a:rPr>
              <a:t>е</a:t>
            </a:r>
            <a:r>
              <a:rPr lang="mi-NZ" dirty="0">
                <a:solidFill>
                  <a:schemeClr val="accent6"/>
                </a:solidFill>
              </a:rPr>
              <a:t>лыште</a:t>
            </a:r>
            <a:endParaRPr lang="en-GB" dirty="0">
              <a:solidFill>
                <a:schemeClr val="accent6"/>
              </a:solidFill>
            </a:endParaRPr>
          </a:p>
        </p:txBody>
      </p:sp>
    </p:spTree>
    <p:extLst>
      <p:ext uri="{BB962C8B-B14F-4D97-AF65-F5344CB8AC3E}">
        <p14:creationId xmlns:p14="http://schemas.microsoft.com/office/powerpoint/2010/main" val="313391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B9B581-8CE4-4969-A04E-88299AE101AD}"/>
              </a:ext>
            </a:extLst>
          </p:cNvPr>
          <p:cNvSpPr>
            <a:spLocks noGrp="1"/>
          </p:cNvSpPr>
          <p:nvPr>
            <p:ph idx="1"/>
          </p:nvPr>
        </p:nvSpPr>
        <p:spPr>
          <a:xfrm>
            <a:off x="838200" y="694024"/>
            <a:ext cx="10515600" cy="763302"/>
          </a:xfrm>
        </p:spPr>
        <p:txBody>
          <a:bodyPr>
            <a:normAutofit/>
          </a:bodyPr>
          <a:lstStyle/>
          <a:p>
            <a:pPr marL="0" indent="0" algn="just">
              <a:spcBef>
                <a:spcPts val="1200"/>
              </a:spcBef>
              <a:buNone/>
            </a:pPr>
            <a:r>
              <a:rPr lang="en-US" sz="3600" u="sng" dirty="0">
                <a:effectLst/>
                <a:latin typeface="Calibri" panose="020F0502020204030204" pitchFamily="34" charset="0"/>
                <a:ea typeface="Times New Roman" panose="02020603050405020304" pitchFamily="18" charset="0"/>
                <a:cs typeface="Calibri" panose="020F0502020204030204" pitchFamily="34" charset="0"/>
              </a:rPr>
              <a:t>3–</a:t>
            </a:r>
            <a:r>
              <a:rPr lang="en-US" sz="3600" u="sng" dirty="0">
                <a:latin typeface="Calibri" panose="020F0502020204030204" pitchFamily="34" charset="0"/>
                <a:ea typeface="Times New Roman" panose="02020603050405020304" pitchFamily="18" charset="0"/>
                <a:cs typeface="Calibri" panose="020F0502020204030204" pitchFamily="34" charset="0"/>
              </a:rPr>
              <a:t>4</a:t>
            </a:r>
            <a:r>
              <a:rPr lang="en-US" sz="3600" u="sng" dirty="0">
                <a:effectLst/>
                <a:latin typeface="Calibri" panose="020F0502020204030204" pitchFamily="34" charset="0"/>
                <a:ea typeface="Times New Roman" panose="02020603050405020304" pitchFamily="18" charset="0"/>
                <a:cs typeface="Calibri" panose="020F0502020204030204" pitchFamily="34" charset="0"/>
              </a:rPr>
              <a:t>. </a:t>
            </a:r>
            <a:r>
              <a:rPr lang="de-AT" sz="3600" u="sng" dirty="0">
                <a:latin typeface="Calibri" panose="020F0502020204030204" pitchFamily="34" charset="0"/>
                <a:ea typeface="Times New Roman" panose="02020603050405020304" pitchFamily="18" charset="0"/>
                <a:cs typeface="Calibri" panose="020F0502020204030204" pitchFamily="34" charset="0"/>
              </a:rPr>
              <a:t>Negative pronouns &amp; adverbs</a:t>
            </a:r>
            <a:endParaRPr lang="en-US" sz="3600" u="sng"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4" name="Footer Placeholder 3">
            <a:extLst>
              <a:ext uri="{FF2B5EF4-FFF2-40B4-BE49-F238E27FC236}">
                <a16:creationId xmlns:a16="http://schemas.microsoft.com/office/drawing/2014/main" id="{65BF37E3-90EB-4811-BF23-BD13A94B212A}"/>
              </a:ext>
            </a:extLst>
          </p:cNvPr>
          <p:cNvSpPr>
            <a:spLocks noGrp="1"/>
          </p:cNvSpPr>
          <p:nvPr>
            <p:ph type="ftr" sz="quarter" idx="11"/>
          </p:nvPr>
        </p:nvSpPr>
        <p:spPr/>
        <p:txBody>
          <a:bodyPr/>
          <a:lstStyle/>
          <a:p>
            <a:r>
              <a:rPr lang="en-US"/>
              <a:t>COPIUS – Introduction to Mari – Chapter 16</a:t>
            </a:r>
            <a:endParaRPr lang="en-GB" dirty="0"/>
          </a:p>
        </p:txBody>
      </p:sp>
      <p:sp>
        <p:nvSpPr>
          <p:cNvPr id="5" name="Slide Number Placeholder 4">
            <a:extLst>
              <a:ext uri="{FF2B5EF4-FFF2-40B4-BE49-F238E27FC236}">
                <a16:creationId xmlns:a16="http://schemas.microsoft.com/office/drawing/2014/main" id="{86E9F104-585E-40AF-B1D7-786FD7E584A3}"/>
              </a:ext>
            </a:extLst>
          </p:cNvPr>
          <p:cNvSpPr>
            <a:spLocks noGrp="1"/>
          </p:cNvSpPr>
          <p:nvPr>
            <p:ph type="sldNum" sz="quarter" idx="12"/>
          </p:nvPr>
        </p:nvSpPr>
        <p:spPr/>
        <p:txBody>
          <a:bodyPr/>
          <a:lstStyle/>
          <a:p>
            <a:fld id="{055DE2CD-379D-4002-80ED-F7724F598CF3}" type="slidenum">
              <a:rPr lang="en-GB" smtClean="0"/>
              <a:t>9</a:t>
            </a:fld>
            <a:endParaRPr lang="en-GB"/>
          </a:p>
        </p:txBody>
      </p:sp>
      <p:sp>
        <p:nvSpPr>
          <p:cNvPr id="10" name="Content Placeholder 2">
            <a:extLst>
              <a:ext uri="{FF2B5EF4-FFF2-40B4-BE49-F238E27FC236}">
                <a16:creationId xmlns:a16="http://schemas.microsoft.com/office/drawing/2014/main" id="{17E9CA0F-DEAA-4A2F-8F90-CE7E40169E5F}"/>
              </a:ext>
            </a:extLst>
          </p:cNvPr>
          <p:cNvSpPr txBox="1">
            <a:spLocks/>
          </p:cNvSpPr>
          <p:nvPr/>
        </p:nvSpPr>
        <p:spPr>
          <a:xfrm>
            <a:off x="838200" y="1787279"/>
            <a:ext cx="10515600" cy="3180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3590925" algn="l"/>
                <a:tab pos="4665663" algn="l"/>
              </a:tabLst>
            </a:pPr>
            <a:r>
              <a:rPr lang="de-AT" dirty="0"/>
              <a:t>Prefix н’и-	e.g.	н’и-</a:t>
            </a:r>
          </a:p>
          <a:p>
            <a:pPr marL="0" indent="0">
              <a:buFont typeface="Arial" panose="020B0604020202020204" pitchFamily="34" charset="0"/>
              <a:buNone/>
              <a:tabLst>
                <a:tab pos="3590925" algn="l"/>
                <a:tab pos="4665663" algn="l"/>
              </a:tabLst>
            </a:pPr>
            <a:r>
              <a:rPr lang="en-US" dirty="0"/>
              <a:t>+ </a:t>
            </a:r>
            <a:r>
              <a:rPr lang="mi-NZ" dirty="0"/>
              <a:t>interrogative		+ кунам </a:t>
            </a:r>
            <a:r>
              <a:rPr lang="en-US" dirty="0"/>
              <a:t>‘when’</a:t>
            </a:r>
            <a:endParaRPr lang="mi-NZ" dirty="0"/>
          </a:p>
          <a:p>
            <a:pPr marL="0" indent="0">
              <a:buNone/>
              <a:tabLst>
                <a:tab pos="3590925" algn="l"/>
                <a:tab pos="4665663" algn="l"/>
              </a:tabLst>
            </a:pPr>
            <a:r>
              <a:rPr lang="mi-NZ" dirty="0"/>
              <a:t>= negative form		= </a:t>
            </a:r>
            <a:r>
              <a:rPr lang="de-AT" dirty="0"/>
              <a:t>н’игун</a:t>
            </a:r>
            <a:r>
              <a:rPr lang="de-AT" b="1" dirty="0"/>
              <a:t>а</a:t>
            </a:r>
            <a:r>
              <a:rPr lang="de-AT" dirty="0"/>
              <a:t>м </a:t>
            </a:r>
            <a:r>
              <a:rPr lang="en-US" dirty="0"/>
              <a:t>‘never’</a:t>
            </a:r>
            <a:endParaRPr lang="mi-NZ" dirty="0"/>
          </a:p>
          <a:p>
            <a:pPr marL="0" indent="0">
              <a:buFont typeface="Arial" panose="020B0604020202020204" pitchFamily="34" charset="0"/>
              <a:buNone/>
            </a:pPr>
            <a:endParaRPr lang="mi-NZ" dirty="0"/>
          </a:p>
          <a:p>
            <a:pPr marL="0" indent="0">
              <a:buFont typeface="Arial" panose="020B0604020202020204" pitchFamily="34" charset="0"/>
              <a:buNone/>
            </a:pPr>
            <a:r>
              <a:rPr lang="mi-NZ" dirty="0"/>
              <a:t>NB! к &gt; г between vowels</a:t>
            </a:r>
            <a:endParaRPr lang="en-US" dirty="0"/>
          </a:p>
        </p:txBody>
      </p:sp>
    </p:spTree>
    <p:extLst>
      <p:ext uri="{BB962C8B-B14F-4D97-AF65-F5344CB8AC3E}">
        <p14:creationId xmlns:p14="http://schemas.microsoft.com/office/powerpoint/2010/main" val="270083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Widescreen</PresentationFormat>
  <Paragraphs>513</Paragraphs>
  <Slides>34</Slides>
  <Notes>4</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Chapter 16</vt:lpstr>
      <vt:lpstr>PowerPoint Presentation</vt:lpstr>
      <vt:lpstr>Grammar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Words and word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vt:lpstr>
      <vt:lpstr>PowerPoint Presentation</vt:lpstr>
      <vt:lpstr>Exercises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COPIUS Mari: 16</dc:title>
  <dc:creator>Jeremy Bradley</dc:creator>
  <cp:lastModifiedBy>Jeremy moss Bradley</cp:lastModifiedBy>
  <cp:revision>78</cp:revision>
  <dcterms:created xsi:type="dcterms:W3CDTF">2021-01-22T02:35:08Z</dcterms:created>
  <dcterms:modified xsi:type="dcterms:W3CDTF">2024-03-15T13:53:11Z</dcterms:modified>
</cp:coreProperties>
</file>