
<file path=[Content_Types].xml><?xml version="1.0" encoding="utf-8"?>
<Types xmlns="http://schemas.openxmlformats.org/package/2006/content-types">
  <Default Extension="emf" ContentType="image/x-emf"/>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2"/>
  </p:notesMasterIdLst>
  <p:sldIdLst>
    <p:sldId id="383" r:id="rId2"/>
    <p:sldId id="761" r:id="rId3"/>
    <p:sldId id="596" r:id="rId4"/>
    <p:sldId id="595" r:id="rId5"/>
    <p:sldId id="658" r:id="rId6"/>
    <p:sldId id="610" r:id="rId7"/>
    <p:sldId id="659" r:id="rId8"/>
    <p:sldId id="611" r:id="rId9"/>
    <p:sldId id="613" r:id="rId10"/>
    <p:sldId id="660" r:id="rId11"/>
    <p:sldId id="614" r:id="rId12"/>
    <p:sldId id="615" r:id="rId13"/>
    <p:sldId id="662" r:id="rId14"/>
    <p:sldId id="616" r:id="rId15"/>
    <p:sldId id="663" r:id="rId16"/>
    <p:sldId id="617" r:id="rId17"/>
    <p:sldId id="661" r:id="rId18"/>
    <p:sldId id="618" r:id="rId19"/>
    <p:sldId id="655" r:id="rId20"/>
    <p:sldId id="65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8" autoAdjust="0"/>
    <p:restoredTop sz="85884" autoAdjust="0"/>
  </p:normalViewPr>
  <p:slideViewPr>
    <p:cSldViewPr snapToGrid="0">
      <p:cViewPr varScale="1">
        <p:scale>
          <a:sx n="91" d="100"/>
          <a:sy n="91" d="100"/>
        </p:scale>
        <p:origin x="1278" y="90"/>
      </p:cViewPr>
      <p:guideLst/>
    </p:cSldViewPr>
  </p:slideViewPr>
  <p:outlineViewPr>
    <p:cViewPr>
      <p:scale>
        <a:sx n="33" d="100"/>
        <a:sy n="33" d="100"/>
      </p:scale>
      <p:origin x="0" y="-330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08EDE8-B7C1-4AC9-A6B8-A55B24C60C3B}" type="datetimeFigureOut">
              <a:rPr lang="en-GB" smtClean="0"/>
              <a:t>15/03/2024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E34814-77ED-4FE4-9C9F-070978F46C19}" type="slidenum">
              <a:rPr lang="en-GB" smtClean="0"/>
              <a:t>‹#›</a:t>
            </a:fld>
            <a:endParaRPr lang="en-GB"/>
          </a:p>
        </p:txBody>
      </p:sp>
    </p:spTree>
    <p:extLst>
      <p:ext uri="{BB962C8B-B14F-4D97-AF65-F5344CB8AC3E}">
        <p14:creationId xmlns:p14="http://schemas.microsoft.com/office/powerpoint/2010/main" val="4267089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a:t>
            </a:fld>
            <a:endParaRPr lang="en-GB" dirty="0"/>
          </a:p>
        </p:txBody>
      </p:sp>
    </p:spTree>
    <p:extLst>
      <p:ext uri="{BB962C8B-B14F-4D97-AF65-F5344CB8AC3E}">
        <p14:creationId xmlns:p14="http://schemas.microsoft.com/office/powerpoint/2010/main" val="2425250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15</a:t>
            </a:fld>
            <a:endParaRPr lang="en-GB"/>
          </a:p>
        </p:txBody>
      </p:sp>
    </p:spTree>
    <p:extLst>
      <p:ext uri="{BB962C8B-B14F-4D97-AF65-F5344CB8AC3E}">
        <p14:creationId xmlns:p14="http://schemas.microsoft.com/office/powerpoint/2010/main" val="2645211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16</a:t>
            </a:fld>
            <a:endParaRPr lang="en-GB"/>
          </a:p>
        </p:txBody>
      </p:sp>
    </p:spTree>
    <p:extLst>
      <p:ext uri="{BB962C8B-B14F-4D97-AF65-F5344CB8AC3E}">
        <p14:creationId xmlns:p14="http://schemas.microsoft.com/office/powerpoint/2010/main" val="952299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17</a:t>
            </a:fld>
            <a:endParaRPr lang="en-GB"/>
          </a:p>
        </p:txBody>
      </p:sp>
    </p:spTree>
    <p:extLst>
      <p:ext uri="{BB962C8B-B14F-4D97-AF65-F5344CB8AC3E}">
        <p14:creationId xmlns:p14="http://schemas.microsoft.com/office/powerpoint/2010/main" val="3471577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18</a:t>
            </a:fld>
            <a:endParaRPr lang="en-GB"/>
          </a:p>
        </p:txBody>
      </p:sp>
    </p:spTree>
    <p:extLst>
      <p:ext uri="{BB962C8B-B14F-4D97-AF65-F5344CB8AC3E}">
        <p14:creationId xmlns:p14="http://schemas.microsoft.com/office/powerpoint/2010/main" val="2978441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20</a:t>
            </a:fld>
            <a:endParaRPr lang="en-GB"/>
          </a:p>
        </p:txBody>
      </p:sp>
    </p:spTree>
    <p:extLst>
      <p:ext uri="{BB962C8B-B14F-4D97-AF65-F5344CB8AC3E}">
        <p14:creationId xmlns:p14="http://schemas.microsoft.com/office/powerpoint/2010/main" val="4208877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2</a:t>
            </a:fld>
            <a:endParaRPr lang="en-GB" dirty="0"/>
          </a:p>
        </p:txBody>
      </p:sp>
    </p:spTree>
    <p:extLst>
      <p:ext uri="{BB962C8B-B14F-4D97-AF65-F5344CB8AC3E}">
        <p14:creationId xmlns:p14="http://schemas.microsoft.com/office/powerpoint/2010/main" val="3144881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8</a:t>
            </a:fld>
            <a:endParaRPr lang="en-GB"/>
          </a:p>
        </p:txBody>
      </p:sp>
    </p:spTree>
    <p:extLst>
      <p:ext uri="{BB962C8B-B14F-4D97-AF65-F5344CB8AC3E}">
        <p14:creationId xmlns:p14="http://schemas.microsoft.com/office/powerpoint/2010/main" val="2024538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9</a:t>
            </a:fld>
            <a:endParaRPr lang="en-GB"/>
          </a:p>
        </p:txBody>
      </p:sp>
    </p:spTree>
    <p:extLst>
      <p:ext uri="{BB962C8B-B14F-4D97-AF65-F5344CB8AC3E}">
        <p14:creationId xmlns:p14="http://schemas.microsoft.com/office/powerpoint/2010/main" val="61609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10</a:t>
            </a:fld>
            <a:endParaRPr lang="en-GB"/>
          </a:p>
        </p:txBody>
      </p:sp>
    </p:spTree>
    <p:extLst>
      <p:ext uri="{BB962C8B-B14F-4D97-AF65-F5344CB8AC3E}">
        <p14:creationId xmlns:p14="http://schemas.microsoft.com/office/powerpoint/2010/main" val="2633432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11</a:t>
            </a:fld>
            <a:endParaRPr lang="en-GB"/>
          </a:p>
        </p:txBody>
      </p:sp>
    </p:spTree>
    <p:extLst>
      <p:ext uri="{BB962C8B-B14F-4D97-AF65-F5344CB8AC3E}">
        <p14:creationId xmlns:p14="http://schemas.microsoft.com/office/powerpoint/2010/main" val="2162831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12</a:t>
            </a:fld>
            <a:endParaRPr lang="en-GB"/>
          </a:p>
        </p:txBody>
      </p:sp>
    </p:spTree>
    <p:extLst>
      <p:ext uri="{BB962C8B-B14F-4D97-AF65-F5344CB8AC3E}">
        <p14:creationId xmlns:p14="http://schemas.microsoft.com/office/powerpoint/2010/main" val="2355760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13</a:t>
            </a:fld>
            <a:endParaRPr lang="en-GB"/>
          </a:p>
        </p:txBody>
      </p:sp>
    </p:spTree>
    <p:extLst>
      <p:ext uri="{BB962C8B-B14F-4D97-AF65-F5344CB8AC3E}">
        <p14:creationId xmlns:p14="http://schemas.microsoft.com/office/powerpoint/2010/main" val="2377179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E34814-77ED-4FE4-9C9F-070978F46C19}" type="slidenum">
              <a:rPr lang="en-GB" smtClean="0"/>
              <a:t>14</a:t>
            </a:fld>
            <a:endParaRPr lang="en-GB"/>
          </a:p>
        </p:txBody>
      </p:sp>
    </p:spTree>
    <p:extLst>
      <p:ext uri="{BB962C8B-B14F-4D97-AF65-F5344CB8AC3E}">
        <p14:creationId xmlns:p14="http://schemas.microsoft.com/office/powerpoint/2010/main" val="326524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839E0-3DC7-4DED-848C-4FFB2764C1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08C1F7B-6063-44AF-90A0-EE51A67879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9177C0-B798-4B1D-8F31-01FA5C6E7E0A}"/>
              </a:ext>
            </a:extLst>
          </p:cNvPr>
          <p:cNvSpPr>
            <a:spLocks noGrp="1"/>
          </p:cNvSpPr>
          <p:nvPr>
            <p:ph type="dt" sz="half" idx="10"/>
          </p:nvPr>
        </p:nvSpPr>
        <p:spPr/>
        <p:txBody>
          <a:bodyPr/>
          <a:lstStyle/>
          <a:p>
            <a:fld id="{5B1749B1-F3CE-4046-8D17-F876F8A602EE}" type="datetime1">
              <a:rPr lang="en-GB" smtClean="0"/>
              <a:t>15/03/2024</a:t>
            </a:fld>
            <a:endParaRPr lang="en-GB"/>
          </a:p>
        </p:txBody>
      </p:sp>
      <p:sp>
        <p:nvSpPr>
          <p:cNvPr id="5" name="Footer Placeholder 4">
            <a:extLst>
              <a:ext uri="{FF2B5EF4-FFF2-40B4-BE49-F238E27FC236}">
                <a16:creationId xmlns:a16="http://schemas.microsoft.com/office/drawing/2014/main" id="{7DA24F89-3908-4F8B-A5B0-024423CABDA3}"/>
              </a:ext>
            </a:extLst>
          </p:cNvPr>
          <p:cNvSpPr>
            <a:spLocks noGrp="1"/>
          </p:cNvSpPr>
          <p:nvPr>
            <p:ph type="ftr" sz="quarter" idx="11"/>
          </p:nvPr>
        </p:nvSpPr>
        <p:spPr/>
        <p:txBody>
          <a:bodyPr/>
          <a:lstStyle/>
          <a:p>
            <a:r>
              <a:rPr lang="en-US"/>
              <a:t>COPIUS – Introduction to Mari – Chapter 10</a:t>
            </a:r>
            <a:endParaRPr lang="en-GB"/>
          </a:p>
        </p:txBody>
      </p:sp>
      <p:sp>
        <p:nvSpPr>
          <p:cNvPr id="6" name="Slide Number Placeholder 5">
            <a:extLst>
              <a:ext uri="{FF2B5EF4-FFF2-40B4-BE49-F238E27FC236}">
                <a16:creationId xmlns:a16="http://schemas.microsoft.com/office/drawing/2014/main" id="{94A138A7-E7CB-40A4-931A-D0B56A72D5F1}"/>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2117248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67AFA-183D-4C26-A822-E1AA100D3AC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A473D49-6D2B-4474-804D-8839A42751E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AD903A-4E80-499A-8FDE-497C0C911709}"/>
              </a:ext>
            </a:extLst>
          </p:cNvPr>
          <p:cNvSpPr>
            <a:spLocks noGrp="1"/>
          </p:cNvSpPr>
          <p:nvPr>
            <p:ph type="dt" sz="half" idx="10"/>
          </p:nvPr>
        </p:nvSpPr>
        <p:spPr/>
        <p:txBody>
          <a:bodyPr/>
          <a:lstStyle/>
          <a:p>
            <a:fld id="{095283B3-042D-423B-8641-C3424837FF44}" type="datetime1">
              <a:rPr lang="en-GB" smtClean="0"/>
              <a:t>15/03/2024</a:t>
            </a:fld>
            <a:endParaRPr lang="en-GB"/>
          </a:p>
        </p:txBody>
      </p:sp>
      <p:sp>
        <p:nvSpPr>
          <p:cNvPr id="5" name="Footer Placeholder 4">
            <a:extLst>
              <a:ext uri="{FF2B5EF4-FFF2-40B4-BE49-F238E27FC236}">
                <a16:creationId xmlns:a16="http://schemas.microsoft.com/office/drawing/2014/main" id="{5DFD494B-DC6E-4693-897A-CF1B2084E1AD}"/>
              </a:ext>
            </a:extLst>
          </p:cNvPr>
          <p:cNvSpPr>
            <a:spLocks noGrp="1"/>
          </p:cNvSpPr>
          <p:nvPr>
            <p:ph type="ftr" sz="quarter" idx="11"/>
          </p:nvPr>
        </p:nvSpPr>
        <p:spPr/>
        <p:txBody>
          <a:bodyPr/>
          <a:lstStyle/>
          <a:p>
            <a:r>
              <a:rPr lang="en-US"/>
              <a:t>COPIUS – Introduction to Mari – Chapter 10</a:t>
            </a:r>
            <a:endParaRPr lang="en-GB"/>
          </a:p>
        </p:txBody>
      </p:sp>
      <p:sp>
        <p:nvSpPr>
          <p:cNvPr id="6" name="Slide Number Placeholder 5">
            <a:extLst>
              <a:ext uri="{FF2B5EF4-FFF2-40B4-BE49-F238E27FC236}">
                <a16:creationId xmlns:a16="http://schemas.microsoft.com/office/drawing/2014/main" id="{C0F33831-2DD8-48F7-8DFC-98A3549B015F}"/>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1070654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68FB30-6374-42D0-9C36-EEE40E54E4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FC380C-0851-4ABC-9B39-810BB972C5B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1788D8-43D1-4962-A994-FD24A2F5862B}"/>
              </a:ext>
            </a:extLst>
          </p:cNvPr>
          <p:cNvSpPr>
            <a:spLocks noGrp="1"/>
          </p:cNvSpPr>
          <p:nvPr>
            <p:ph type="dt" sz="half" idx="10"/>
          </p:nvPr>
        </p:nvSpPr>
        <p:spPr/>
        <p:txBody>
          <a:bodyPr/>
          <a:lstStyle/>
          <a:p>
            <a:fld id="{2F9FC801-3B5A-4BFF-97E4-68F10C006687}" type="datetime1">
              <a:rPr lang="en-GB" smtClean="0"/>
              <a:t>15/03/2024</a:t>
            </a:fld>
            <a:endParaRPr lang="en-GB"/>
          </a:p>
        </p:txBody>
      </p:sp>
      <p:sp>
        <p:nvSpPr>
          <p:cNvPr id="5" name="Footer Placeholder 4">
            <a:extLst>
              <a:ext uri="{FF2B5EF4-FFF2-40B4-BE49-F238E27FC236}">
                <a16:creationId xmlns:a16="http://schemas.microsoft.com/office/drawing/2014/main" id="{EBF53536-2185-4C41-91BB-B2996535DEC0}"/>
              </a:ext>
            </a:extLst>
          </p:cNvPr>
          <p:cNvSpPr>
            <a:spLocks noGrp="1"/>
          </p:cNvSpPr>
          <p:nvPr>
            <p:ph type="ftr" sz="quarter" idx="11"/>
          </p:nvPr>
        </p:nvSpPr>
        <p:spPr/>
        <p:txBody>
          <a:bodyPr/>
          <a:lstStyle/>
          <a:p>
            <a:r>
              <a:rPr lang="en-US"/>
              <a:t>COPIUS – Introduction to Mari – Chapter 10</a:t>
            </a:r>
            <a:endParaRPr lang="en-GB"/>
          </a:p>
        </p:txBody>
      </p:sp>
      <p:sp>
        <p:nvSpPr>
          <p:cNvPr id="6" name="Slide Number Placeholder 5">
            <a:extLst>
              <a:ext uri="{FF2B5EF4-FFF2-40B4-BE49-F238E27FC236}">
                <a16:creationId xmlns:a16="http://schemas.microsoft.com/office/drawing/2014/main" id="{229718F9-8DB9-48F0-851F-C00E6C86B7C3}"/>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416198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D9250-13FF-416F-B2CA-CFB11961480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3343A50-63C7-4803-B468-8FB2ADCF899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9B9562-A478-4AC7-BBB9-8D0A989C51FC}"/>
              </a:ext>
            </a:extLst>
          </p:cNvPr>
          <p:cNvSpPr>
            <a:spLocks noGrp="1"/>
          </p:cNvSpPr>
          <p:nvPr>
            <p:ph type="dt" sz="half" idx="10"/>
          </p:nvPr>
        </p:nvSpPr>
        <p:spPr/>
        <p:txBody>
          <a:bodyPr/>
          <a:lstStyle/>
          <a:p>
            <a:fld id="{38F2CF58-4639-43CA-A2F4-980B20C89831}" type="datetime1">
              <a:rPr lang="en-GB" smtClean="0"/>
              <a:t>15/03/2024</a:t>
            </a:fld>
            <a:endParaRPr lang="en-GB"/>
          </a:p>
        </p:txBody>
      </p:sp>
      <p:sp>
        <p:nvSpPr>
          <p:cNvPr id="5" name="Footer Placeholder 4">
            <a:extLst>
              <a:ext uri="{FF2B5EF4-FFF2-40B4-BE49-F238E27FC236}">
                <a16:creationId xmlns:a16="http://schemas.microsoft.com/office/drawing/2014/main" id="{E53BA15C-20DE-4765-A89E-5AD9A88A7A3A}"/>
              </a:ext>
            </a:extLst>
          </p:cNvPr>
          <p:cNvSpPr>
            <a:spLocks noGrp="1"/>
          </p:cNvSpPr>
          <p:nvPr>
            <p:ph type="ftr" sz="quarter" idx="11"/>
          </p:nvPr>
        </p:nvSpPr>
        <p:spPr/>
        <p:txBody>
          <a:bodyPr/>
          <a:lstStyle/>
          <a:p>
            <a:r>
              <a:rPr lang="en-US"/>
              <a:t>COPIUS – Introduction to Mari – Chapter 10</a:t>
            </a:r>
            <a:endParaRPr lang="en-GB"/>
          </a:p>
        </p:txBody>
      </p:sp>
      <p:sp>
        <p:nvSpPr>
          <p:cNvPr id="6" name="Slide Number Placeholder 5">
            <a:extLst>
              <a:ext uri="{FF2B5EF4-FFF2-40B4-BE49-F238E27FC236}">
                <a16:creationId xmlns:a16="http://schemas.microsoft.com/office/drawing/2014/main" id="{35677661-7429-45CA-B498-47AF2620FE7B}"/>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80604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130D-214C-43C6-B9C6-EDC0BD70BC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2A917A1-E646-4B55-B01E-1088BFEFC9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C9ABA3F-944C-4CCF-959F-32DCBD6FD54D}"/>
              </a:ext>
            </a:extLst>
          </p:cNvPr>
          <p:cNvSpPr>
            <a:spLocks noGrp="1"/>
          </p:cNvSpPr>
          <p:nvPr>
            <p:ph type="dt" sz="half" idx="10"/>
          </p:nvPr>
        </p:nvSpPr>
        <p:spPr/>
        <p:txBody>
          <a:bodyPr/>
          <a:lstStyle/>
          <a:p>
            <a:fld id="{37F4A1F5-9179-4C7A-83F3-78C1AA840879}" type="datetime1">
              <a:rPr lang="en-GB" smtClean="0"/>
              <a:t>15/03/2024</a:t>
            </a:fld>
            <a:endParaRPr lang="en-GB"/>
          </a:p>
        </p:txBody>
      </p:sp>
      <p:sp>
        <p:nvSpPr>
          <p:cNvPr id="5" name="Footer Placeholder 4">
            <a:extLst>
              <a:ext uri="{FF2B5EF4-FFF2-40B4-BE49-F238E27FC236}">
                <a16:creationId xmlns:a16="http://schemas.microsoft.com/office/drawing/2014/main" id="{DCF12422-8C3E-4231-8801-41B8DF755A19}"/>
              </a:ext>
            </a:extLst>
          </p:cNvPr>
          <p:cNvSpPr>
            <a:spLocks noGrp="1"/>
          </p:cNvSpPr>
          <p:nvPr>
            <p:ph type="ftr" sz="quarter" idx="11"/>
          </p:nvPr>
        </p:nvSpPr>
        <p:spPr/>
        <p:txBody>
          <a:bodyPr/>
          <a:lstStyle/>
          <a:p>
            <a:r>
              <a:rPr lang="en-US"/>
              <a:t>COPIUS – Introduction to Mari – Chapter 10</a:t>
            </a:r>
            <a:endParaRPr lang="en-GB"/>
          </a:p>
        </p:txBody>
      </p:sp>
      <p:sp>
        <p:nvSpPr>
          <p:cNvPr id="6" name="Slide Number Placeholder 5">
            <a:extLst>
              <a:ext uri="{FF2B5EF4-FFF2-40B4-BE49-F238E27FC236}">
                <a16:creationId xmlns:a16="http://schemas.microsoft.com/office/drawing/2014/main" id="{704442FB-6F2B-4C8D-812E-B40CE766DB55}"/>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2218261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B946E-1E63-4590-AE35-F1AFD9CEA1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7FB923-02AE-4F5C-A287-E435DFC8A8C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370034-292F-4004-A07F-116FA9E5768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E3F44D-2C60-4C15-8E1A-5F7DC3CAED6F}"/>
              </a:ext>
            </a:extLst>
          </p:cNvPr>
          <p:cNvSpPr>
            <a:spLocks noGrp="1"/>
          </p:cNvSpPr>
          <p:nvPr>
            <p:ph type="dt" sz="half" idx="10"/>
          </p:nvPr>
        </p:nvSpPr>
        <p:spPr/>
        <p:txBody>
          <a:bodyPr/>
          <a:lstStyle/>
          <a:p>
            <a:fld id="{77724D79-86DD-4B12-B088-FF9F5FC41993}" type="datetime1">
              <a:rPr lang="en-GB" smtClean="0"/>
              <a:t>15/03/2024</a:t>
            </a:fld>
            <a:endParaRPr lang="en-GB"/>
          </a:p>
        </p:txBody>
      </p:sp>
      <p:sp>
        <p:nvSpPr>
          <p:cNvPr id="6" name="Footer Placeholder 5">
            <a:extLst>
              <a:ext uri="{FF2B5EF4-FFF2-40B4-BE49-F238E27FC236}">
                <a16:creationId xmlns:a16="http://schemas.microsoft.com/office/drawing/2014/main" id="{E1936E03-E9F9-4D60-92D3-97EE92472036}"/>
              </a:ext>
            </a:extLst>
          </p:cNvPr>
          <p:cNvSpPr>
            <a:spLocks noGrp="1"/>
          </p:cNvSpPr>
          <p:nvPr>
            <p:ph type="ftr" sz="quarter" idx="11"/>
          </p:nvPr>
        </p:nvSpPr>
        <p:spPr/>
        <p:txBody>
          <a:bodyPr/>
          <a:lstStyle/>
          <a:p>
            <a:r>
              <a:rPr lang="en-US"/>
              <a:t>COPIUS – Introduction to Mari – Chapter 10</a:t>
            </a:r>
            <a:endParaRPr lang="en-GB"/>
          </a:p>
        </p:txBody>
      </p:sp>
      <p:sp>
        <p:nvSpPr>
          <p:cNvPr id="7" name="Slide Number Placeholder 6">
            <a:extLst>
              <a:ext uri="{FF2B5EF4-FFF2-40B4-BE49-F238E27FC236}">
                <a16:creationId xmlns:a16="http://schemas.microsoft.com/office/drawing/2014/main" id="{811C9922-BD91-46F9-B7AD-7D1B022D8020}"/>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2194997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08392-569D-45E8-833B-D169BCD9FFF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B84A8A-04A6-4DC8-99A1-A72718CE4F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6253FF3-34B6-4D15-B249-C6DCFE84BF1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6CF483E-5DC9-4CD5-B16E-6F918A7649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769130E-620F-41B4-B8E8-BC51748F9D1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C930387-B2E5-47C4-9D92-45019A8C3F37}"/>
              </a:ext>
            </a:extLst>
          </p:cNvPr>
          <p:cNvSpPr>
            <a:spLocks noGrp="1"/>
          </p:cNvSpPr>
          <p:nvPr>
            <p:ph type="dt" sz="half" idx="10"/>
          </p:nvPr>
        </p:nvSpPr>
        <p:spPr/>
        <p:txBody>
          <a:bodyPr/>
          <a:lstStyle/>
          <a:p>
            <a:fld id="{BBF8AEF1-E4DD-4A87-AC02-075B67105B02}" type="datetime1">
              <a:rPr lang="en-GB" smtClean="0"/>
              <a:t>15/03/2024</a:t>
            </a:fld>
            <a:endParaRPr lang="en-GB"/>
          </a:p>
        </p:txBody>
      </p:sp>
      <p:sp>
        <p:nvSpPr>
          <p:cNvPr id="8" name="Footer Placeholder 7">
            <a:extLst>
              <a:ext uri="{FF2B5EF4-FFF2-40B4-BE49-F238E27FC236}">
                <a16:creationId xmlns:a16="http://schemas.microsoft.com/office/drawing/2014/main" id="{CD3992ED-62E2-45C7-AB6D-68786D2D92E4}"/>
              </a:ext>
            </a:extLst>
          </p:cNvPr>
          <p:cNvSpPr>
            <a:spLocks noGrp="1"/>
          </p:cNvSpPr>
          <p:nvPr>
            <p:ph type="ftr" sz="quarter" idx="11"/>
          </p:nvPr>
        </p:nvSpPr>
        <p:spPr/>
        <p:txBody>
          <a:bodyPr/>
          <a:lstStyle/>
          <a:p>
            <a:r>
              <a:rPr lang="en-US"/>
              <a:t>COPIUS – Introduction to Mari – Chapter 10</a:t>
            </a:r>
            <a:endParaRPr lang="en-GB"/>
          </a:p>
        </p:txBody>
      </p:sp>
      <p:sp>
        <p:nvSpPr>
          <p:cNvPr id="9" name="Slide Number Placeholder 8">
            <a:extLst>
              <a:ext uri="{FF2B5EF4-FFF2-40B4-BE49-F238E27FC236}">
                <a16:creationId xmlns:a16="http://schemas.microsoft.com/office/drawing/2014/main" id="{09C60CBB-0890-41FE-8E11-AD4B96FF510A}"/>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267569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B01F1-86AD-4C76-89C3-C63C8A61C6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E8D4856-87D3-4AE9-A721-5DB6B9A77031}"/>
              </a:ext>
            </a:extLst>
          </p:cNvPr>
          <p:cNvSpPr>
            <a:spLocks noGrp="1"/>
          </p:cNvSpPr>
          <p:nvPr>
            <p:ph type="dt" sz="half" idx="10"/>
          </p:nvPr>
        </p:nvSpPr>
        <p:spPr/>
        <p:txBody>
          <a:bodyPr/>
          <a:lstStyle/>
          <a:p>
            <a:fld id="{E687E952-8BB8-4D61-8D7B-5E9A46FED240}" type="datetime1">
              <a:rPr lang="en-GB" smtClean="0"/>
              <a:t>15/03/2024</a:t>
            </a:fld>
            <a:endParaRPr lang="en-GB"/>
          </a:p>
        </p:txBody>
      </p:sp>
      <p:sp>
        <p:nvSpPr>
          <p:cNvPr id="4" name="Footer Placeholder 3">
            <a:extLst>
              <a:ext uri="{FF2B5EF4-FFF2-40B4-BE49-F238E27FC236}">
                <a16:creationId xmlns:a16="http://schemas.microsoft.com/office/drawing/2014/main" id="{904B2289-090E-43D9-B3A8-73AE88684400}"/>
              </a:ext>
            </a:extLst>
          </p:cNvPr>
          <p:cNvSpPr>
            <a:spLocks noGrp="1"/>
          </p:cNvSpPr>
          <p:nvPr>
            <p:ph type="ftr" sz="quarter" idx="11"/>
          </p:nvPr>
        </p:nvSpPr>
        <p:spPr/>
        <p:txBody>
          <a:bodyPr/>
          <a:lstStyle/>
          <a:p>
            <a:r>
              <a:rPr lang="en-US"/>
              <a:t>COPIUS – Introduction to Mari – Chapter 10</a:t>
            </a:r>
            <a:endParaRPr lang="en-GB"/>
          </a:p>
        </p:txBody>
      </p:sp>
      <p:sp>
        <p:nvSpPr>
          <p:cNvPr id="5" name="Slide Number Placeholder 4">
            <a:extLst>
              <a:ext uri="{FF2B5EF4-FFF2-40B4-BE49-F238E27FC236}">
                <a16:creationId xmlns:a16="http://schemas.microsoft.com/office/drawing/2014/main" id="{A4B35E27-7AB3-4F30-94A8-18AFF6F3F2B1}"/>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1748114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5D009C-D9D1-4437-806D-41E3FED9A9FC}"/>
              </a:ext>
            </a:extLst>
          </p:cNvPr>
          <p:cNvSpPr>
            <a:spLocks noGrp="1"/>
          </p:cNvSpPr>
          <p:nvPr>
            <p:ph type="dt" sz="half" idx="10"/>
          </p:nvPr>
        </p:nvSpPr>
        <p:spPr/>
        <p:txBody>
          <a:bodyPr/>
          <a:lstStyle/>
          <a:p>
            <a:fld id="{09AD15CE-1B27-4EBA-B648-03966D405811}" type="datetime1">
              <a:rPr lang="en-GB" smtClean="0"/>
              <a:t>15/03/2024</a:t>
            </a:fld>
            <a:endParaRPr lang="en-GB"/>
          </a:p>
        </p:txBody>
      </p:sp>
      <p:sp>
        <p:nvSpPr>
          <p:cNvPr id="3" name="Footer Placeholder 2">
            <a:extLst>
              <a:ext uri="{FF2B5EF4-FFF2-40B4-BE49-F238E27FC236}">
                <a16:creationId xmlns:a16="http://schemas.microsoft.com/office/drawing/2014/main" id="{2C31DE19-FA50-4548-989C-F94C327821B1}"/>
              </a:ext>
            </a:extLst>
          </p:cNvPr>
          <p:cNvSpPr>
            <a:spLocks noGrp="1"/>
          </p:cNvSpPr>
          <p:nvPr>
            <p:ph type="ftr" sz="quarter" idx="11"/>
          </p:nvPr>
        </p:nvSpPr>
        <p:spPr/>
        <p:txBody>
          <a:bodyPr/>
          <a:lstStyle/>
          <a:p>
            <a:r>
              <a:rPr lang="en-US"/>
              <a:t>COPIUS – Introduction to Mari – Chapter 10</a:t>
            </a:r>
            <a:endParaRPr lang="en-GB"/>
          </a:p>
        </p:txBody>
      </p:sp>
      <p:sp>
        <p:nvSpPr>
          <p:cNvPr id="4" name="Slide Number Placeholder 3">
            <a:extLst>
              <a:ext uri="{FF2B5EF4-FFF2-40B4-BE49-F238E27FC236}">
                <a16:creationId xmlns:a16="http://schemas.microsoft.com/office/drawing/2014/main" id="{02618F09-F01D-4E86-A94C-DAA3D722A252}"/>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4125773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917DC-85D9-4A14-8713-9B72C8C982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5C0C8A2-9FBC-4A89-A782-CBFC432EDB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3999C9-56C7-41C4-B7AF-EAFA5CADB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78944D-2EEE-4109-AF0E-7E57EC796526}"/>
              </a:ext>
            </a:extLst>
          </p:cNvPr>
          <p:cNvSpPr>
            <a:spLocks noGrp="1"/>
          </p:cNvSpPr>
          <p:nvPr>
            <p:ph type="dt" sz="half" idx="10"/>
          </p:nvPr>
        </p:nvSpPr>
        <p:spPr/>
        <p:txBody>
          <a:bodyPr/>
          <a:lstStyle/>
          <a:p>
            <a:fld id="{0630BD29-EC5C-4ABC-A49E-A84EC62C571B}" type="datetime1">
              <a:rPr lang="en-GB" smtClean="0"/>
              <a:t>15/03/2024</a:t>
            </a:fld>
            <a:endParaRPr lang="en-GB"/>
          </a:p>
        </p:txBody>
      </p:sp>
      <p:sp>
        <p:nvSpPr>
          <p:cNvPr id="6" name="Footer Placeholder 5">
            <a:extLst>
              <a:ext uri="{FF2B5EF4-FFF2-40B4-BE49-F238E27FC236}">
                <a16:creationId xmlns:a16="http://schemas.microsoft.com/office/drawing/2014/main" id="{1E77FFED-CC37-411E-A1B5-18B70B4E952D}"/>
              </a:ext>
            </a:extLst>
          </p:cNvPr>
          <p:cNvSpPr>
            <a:spLocks noGrp="1"/>
          </p:cNvSpPr>
          <p:nvPr>
            <p:ph type="ftr" sz="quarter" idx="11"/>
          </p:nvPr>
        </p:nvSpPr>
        <p:spPr/>
        <p:txBody>
          <a:bodyPr/>
          <a:lstStyle/>
          <a:p>
            <a:r>
              <a:rPr lang="en-US"/>
              <a:t>COPIUS – Introduction to Mari – Chapter 10</a:t>
            </a:r>
            <a:endParaRPr lang="en-GB"/>
          </a:p>
        </p:txBody>
      </p:sp>
      <p:sp>
        <p:nvSpPr>
          <p:cNvPr id="7" name="Slide Number Placeholder 6">
            <a:extLst>
              <a:ext uri="{FF2B5EF4-FFF2-40B4-BE49-F238E27FC236}">
                <a16:creationId xmlns:a16="http://schemas.microsoft.com/office/drawing/2014/main" id="{A838A3BB-965A-46FF-A329-1D2B0B4FEE59}"/>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3689070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FD94-ACB7-4A49-9603-8BD0CCA068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1E4C62A-EA8F-4123-9DE4-E9A03B9E10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F401E9-0707-4604-8B12-4CE7EBD2C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F6254B-DB25-43C2-B5A5-EC1F9D033E10}"/>
              </a:ext>
            </a:extLst>
          </p:cNvPr>
          <p:cNvSpPr>
            <a:spLocks noGrp="1"/>
          </p:cNvSpPr>
          <p:nvPr>
            <p:ph type="dt" sz="half" idx="10"/>
          </p:nvPr>
        </p:nvSpPr>
        <p:spPr/>
        <p:txBody>
          <a:bodyPr/>
          <a:lstStyle/>
          <a:p>
            <a:fld id="{CC97312F-CCCE-4B20-848D-67BB74C66B59}" type="datetime1">
              <a:rPr lang="en-GB" smtClean="0"/>
              <a:t>15/03/2024</a:t>
            </a:fld>
            <a:endParaRPr lang="en-GB"/>
          </a:p>
        </p:txBody>
      </p:sp>
      <p:sp>
        <p:nvSpPr>
          <p:cNvPr id="6" name="Footer Placeholder 5">
            <a:extLst>
              <a:ext uri="{FF2B5EF4-FFF2-40B4-BE49-F238E27FC236}">
                <a16:creationId xmlns:a16="http://schemas.microsoft.com/office/drawing/2014/main" id="{3A787193-11ED-4A8D-AF7E-28FC8495E9F0}"/>
              </a:ext>
            </a:extLst>
          </p:cNvPr>
          <p:cNvSpPr>
            <a:spLocks noGrp="1"/>
          </p:cNvSpPr>
          <p:nvPr>
            <p:ph type="ftr" sz="quarter" idx="11"/>
          </p:nvPr>
        </p:nvSpPr>
        <p:spPr/>
        <p:txBody>
          <a:bodyPr/>
          <a:lstStyle/>
          <a:p>
            <a:r>
              <a:rPr lang="en-US"/>
              <a:t>COPIUS – Introduction to Mari – Chapter 10</a:t>
            </a:r>
            <a:endParaRPr lang="en-GB"/>
          </a:p>
        </p:txBody>
      </p:sp>
      <p:sp>
        <p:nvSpPr>
          <p:cNvPr id="7" name="Slide Number Placeholder 6">
            <a:extLst>
              <a:ext uri="{FF2B5EF4-FFF2-40B4-BE49-F238E27FC236}">
                <a16:creationId xmlns:a16="http://schemas.microsoft.com/office/drawing/2014/main" id="{6E0E1AC3-3587-4FB1-96FB-61B1B2C9A5D3}"/>
              </a:ext>
            </a:extLst>
          </p:cNvPr>
          <p:cNvSpPr>
            <a:spLocks noGrp="1"/>
          </p:cNvSpPr>
          <p:nvPr>
            <p:ph type="sldNum" sz="quarter" idx="12"/>
          </p:nvPr>
        </p:nvSpPr>
        <p:spPr/>
        <p:txBody>
          <a:bodyPr/>
          <a:lstStyle/>
          <a:p>
            <a:fld id="{055DE2CD-379D-4002-80ED-F7724F598CF3}" type="slidenum">
              <a:rPr lang="en-GB" smtClean="0"/>
              <a:t>‹#›</a:t>
            </a:fld>
            <a:endParaRPr lang="en-GB"/>
          </a:p>
        </p:txBody>
      </p:sp>
    </p:spTree>
    <p:extLst>
      <p:ext uri="{BB962C8B-B14F-4D97-AF65-F5344CB8AC3E}">
        <p14:creationId xmlns:p14="http://schemas.microsoft.com/office/powerpoint/2010/main" val="4181814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E0FB7-33D4-4897-9336-E5283AE7D0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155A76-1521-40A0-8514-D2B9C43DA9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01D2B2-764A-4887-BA21-8AFF87E46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F089B3-5CF8-489F-B561-5607DC44F9B9}" type="datetime1">
              <a:rPr lang="en-GB" smtClean="0"/>
              <a:t>15/03/2024</a:t>
            </a:fld>
            <a:endParaRPr lang="en-GB"/>
          </a:p>
        </p:txBody>
      </p:sp>
      <p:sp>
        <p:nvSpPr>
          <p:cNvPr id="5" name="Footer Placeholder 4">
            <a:extLst>
              <a:ext uri="{FF2B5EF4-FFF2-40B4-BE49-F238E27FC236}">
                <a16:creationId xmlns:a16="http://schemas.microsoft.com/office/drawing/2014/main" id="{52F4DFD8-A7BC-40B6-A90A-E037CE5FD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COPIUS – Introduction to Mari – Chapter 10</a:t>
            </a:r>
            <a:endParaRPr lang="en-GB"/>
          </a:p>
        </p:txBody>
      </p:sp>
      <p:sp>
        <p:nvSpPr>
          <p:cNvPr id="6" name="Slide Number Placeholder 5">
            <a:extLst>
              <a:ext uri="{FF2B5EF4-FFF2-40B4-BE49-F238E27FC236}">
                <a16:creationId xmlns:a16="http://schemas.microsoft.com/office/drawing/2014/main" id="{DE02E153-8E61-4996-AE9F-CC2AB7158E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E2CD-379D-4002-80ED-F7724F598CF3}" type="slidenum">
              <a:rPr lang="en-GB" smtClean="0"/>
              <a:t>‹#›</a:t>
            </a:fld>
            <a:endParaRPr lang="en-GB"/>
          </a:p>
        </p:txBody>
      </p:sp>
    </p:spTree>
    <p:extLst>
      <p:ext uri="{BB962C8B-B14F-4D97-AF65-F5344CB8AC3E}">
        <p14:creationId xmlns:p14="http://schemas.microsoft.com/office/powerpoint/2010/main" val="1782303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opius.e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png"/><Relationship Id="rId4" Type="http://schemas.openxmlformats.org/officeDocument/2006/relationships/hyperlink" Target="mailto:jeremy.moss.bradley@univie.ac.a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5" Type="http://schemas.openxmlformats.org/officeDocument/2006/relationships/image" Target="../media/image7.png"/><Relationship Id="rId4" Type="http://schemas.openxmlformats.org/officeDocument/2006/relationships/notesSlide" Target="../notesSlides/notesSlide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D6642-CB5A-472C-894F-0C023C9AA119}"/>
              </a:ext>
            </a:extLst>
          </p:cNvPr>
          <p:cNvSpPr>
            <a:spLocks noGrp="1"/>
          </p:cNvSpPr>
          <p:nvPr>
            <p:ph type="ctrTitle"/>
          </p:nvPr>
        </p:nvSpPr>
        <p:spPr>
          <a:xfrm>
            <a:off x="1524000" y="1122364"/>
            <a:ext cx="9144000" cy="1570037"/>
          </a:xfrm>
        </p:spPr>
        <p:txBody>
          <a:bodyPr>
            <a:normAutofit/>
          </a:bodyPr>
          <a:lstStyle/>
          <a:p>
            <a:r>
              <a:rPr lang="en-GB" sz="6600"/>
              <a:t>Chapter 10</a:t>
            </a:r>
            <a:endParaRPr lang="en-IE" dirty="0"/>
          </a:p>
        </p:txBody>
      </p:sp>
      <p:sp>
        <p:nvSpPr>
          <p:cNvPr id="3" name="Subtitle 2">
            <a:extLst>
              <a:ext uri="{FF2B5EF4-FFF2-40B4-BE49-F238E27FC236}">
                <a16:creationId xmlns:a16="http://schemas.microsoft.com/office/drawing/2014/main" id="{CAA2A7D3-AEDF-4FE1-AAD9-C56674E429F5}"/>
              </a:ext>
            </a:extLst>
          </p:cNvPr>
          <p:cNvSpPr>
            <a:spLocks noGrp="1"/>
          </p:cNvSpPr>
          <p:nvPr>
            <p:ph type="subTitle" idx="1"/>
          </p:nvPr>
        </p:nvSpPr>
        <p:spPr>
          <a:xfrm>
            <a:off x="1641764" y="2959267"/>
            <a:ext cx="8842663" cy="1655763"/>
          </a:xfrm>
        </p:spPr>
        <p:style>
          <a:lnRef idx="2">
            <a:schemeClr val="dk1"/>
          </a:lnRef>
          <a:fillRef idx="1">
            <a:schemeClr val="lt1"/>
          </a:fillRef>
          <a:effectRef idx="0">
            <a:schemeClr val="dk1"/>
          </a:effectRef>
          <a:fontRef idx="minor">
            <a:schemeClr val="dk1"/>
          </a:fontRef>
        </p:style>
        <p:txBody>
          <a:bodyPr anchor="ctr">
            <a:normAutofit/>
          </a:bodyPr>
          <a:lstStyle/>
          <a:p>
            <a:r>
              <a:rPr lang="en-GB" dirty="0"/>
              <a:t>Community of Practice in Uralic Studies (COPIUS), </a:t>
            </a:r>
            <a:r>
              <a:rPr lang="en-GB" dirty="0">
                <a:hlinkClick r:id="rId3"/>
              </a:rPr>
              <a:t>www.copius.eu</a:t>
            </a:r>
            <a:endParaRPr lang="en-GB" dirty="0"/>
          </a:p>
          <a:p>
            <a:r>
              <a:rPr lang="en-GB" dirty="0"/>
              <a:t>Introduction to Mari</a:t>
            </a:r>
          </a:p>
          <a:p>
            <a:r>
              <a:rPr lang="en-GB" dirty="0"/>
              <a:t>Jeremy Bradley, </a:t>
            </a:r>
            <a:r>
              <a:rPr lang="en-GB" dirty="0">
                <a:hlinkClick r:id="rId4"/>
              </a:rPr>
              <a:t>jeremy.moss.bradley@univie.ac.at</a:t>
            </a:r>
            <a:endParaRPr lang="en-GB" dirty="0"/>
          </a:p>
          <a:p>
            <a:r>
              <a:rPr lang="en-IE" sz="1100" dirty="0">
                <a:solidFill>
                  <a:schemeClr val="bg1">
                    <a:lumMod val="75000"/>
                  </a:schemeClr>
                </a:solidFill>
              </a:rPr>
              <a:t>Last updated 30 November 2021 </a:t>
            </a:r>
          </a:p>
        </p:txBody>
      </p:sp>
      <p:pic>
        <p:nvPicPr>
          <p:cNvPr id="9" name="Picture 8">
            <a:extLst>
              <a:ext uri="{FF2B5EF4-FFF2-40B4-BE49-F238E27FC236}">
                <a16:creationId xmlns:a16="http://schemas.microsoft.com/office/drawing/2014/main" id="{6B715EE5-1A81-4817-9B4D-604B8D5F86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21006" y="4028069"/>
            <a:ext cx="563421" cy="563421"/>
          </a:xfrm>
          <a:prstGeom prst="rect">
            <a:avLst/>
          </a:prstGeom>
        </p:spPr>
      </p:pic>
      <p:pic>
        <p:nvPicPr>
          <p:cNvPr id="13" name="Picture 12" descr="Macintosh HD:Users:rogierblokland:Desktop:2_COPIUS:1_Final report:LOGOS:EN.pdf">
            <a:extLst>
              <a:ext uri="{FF2B5EF4-FFF2-40B4-BE49-F238E27FC236}">
                <a16:creationId xmlns:a16="http://schemas.microsoft.com/office/drawing/2014/main" id="{5BA0FAE6-8659-43D0-ACF9-7A1E38F09451}"/>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8688025" y="5950698"/>
            <a:ext cx="3300731" cy="719455"/>
          </a:xfrm>
          <a:prstGeom prst="rect">
            <a:avLst/>
          </a:prstGeom>
          <a:noFill/>
          <a:ln>
            <a:noFill/>
          </a:ln>
        </p:spPr>
      </p:pic>
      <p:sp>
        <p:nvSpPr>
          <p:cNvPr id="5" name="Slide Number Placeholder 4">
            <a:extLst>
              <a:ext uri="{FF2B5EF4-FFF2-40B4-BE49-F238E27FC236}">
                <a16:creationId xmlns:a16="http://schemas.microsoft.com/office/drawing/2014/main" id="{1E544A5D-ECEF-4A3D-9F7E-17820EBF8061}"/>
              </a:ext>
            </a:extLst>
          </p:cNvPr>
          <p:cNvSpPr>
            <a:spLocks noGrp="1"/>
          </p:cNvSpPr>
          <p:nvPr>
            <p:ph type="sldNum" idx="12"/>
          </p:nvPr>
        </p:nvSpPr>
        <p:spPr/>
        <p:txBody>
          <a:bodyPr/>
          <a:lstStyle/>
          <a:p>
            <a:fld id="{00000000-1234-1234-1234-123412341234}" type="slidenum">
              <a:rPr lang="en" smtClean="0"/>
              <a:pPr/>
              <a:t>1</a:t>
            </a:fld>
            <a:endParaRPr lang="en"/>
          </a:p>
        </p:txBody>
      </p:sp>
    </p:spTree>
    <p:extLst>
      <p:ext uri="{BB962C8B-B14F-4D97-AF65-F5344CB8AC3E}">
        <p14:creationId xmlns:p14="http://schemas.microsoft.com/office/powerpoint/2010/main" val="1436002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a:effectLst/>
                <a:latin typeface="Calibri" panose="020F0502020204030204" pitchFamily="34" charset="0"/>
                <a:ea typeface="Times New Roman" panose="02020603050405020304" pitchFamily="18" charset="0"/>
                <a:cs typeface="Calibri" panose="020F0502020204030204" pitchFamily="34" charset="0"/>
              </a:rPr>
              <a:t>5. </a:t>
            </a:r>
            <a:r>
              <a:rPr lang="en-GB" sz="3600" u="sng">
                <a:latin typeface="Calibri" panose="020F0502020204030204" pitchFamily="34" charset="0"/>
                <a:ea typeface="Times New Roman" panose="02020603050405020304" pitchFamily="18" charset="0"/>
                <a:cs typeface="Calibri" panose="020F0502020204030204" pitchFamily="34" charset="0"/>
              </a:rPr>
              <a:t>кӱл</a:t>
            </a:r>
            <a:r>
              <a:rPr lang="en-GB" sz="3600" b="1" u="sng">
                <a:latin typeface="Calibri" panose="020F0502020204030204" pitchFamily="34" charset="0"/>
                <a:ea typeface="Times New Roman" panose="02020603050405020304" pitchFamily="18" charset="0"/>
                <a:cs typeface="Calibri" panose="020F0502020204030204" pitchFamily="34" charset="0"/>
              </a:rPr>
              <a:t>а</a:t>
            </a:r>
            <a:r>
              <a:rPr lang="en-GB" sz="3600" u="sng">
                <a:latin typeface="Calibri" panose="020F0502020204030204" pitchFamily="34" charset="0"/>
                <a:ea typeface="Times New Roman" panose="02020603050405020304" pitchFamily="18" charset="0"/>
                <a:cs typeface="Calibri" panose="020F0502020204030204" pitchFamily="34" charset="0"/>
              </a:rPr>
              <a:t>ш ‘to (be) need(ed)’ </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10</a:t>
            </a:fld>
            <a:endParaRPr lang="en-GB"/>
          </a:p>
        </p:txBody>
      </p:sp>
      <p:graphicFrame>
        <p:nvGraphicFramePr>
          <p:cNvPr id="73" name="Table 72">
            <a:extLst>
              <a:ext uri="{FF2B5EF4-FFF2-40B4-BE49-F238E27FC236}">
                <a16:creationId xmlns:a16="http://schemas.microsoft.com/office/drawing/2014/main" id="{0EE1590F-5F10-4A6C-84AE-32C42FCAA125}"/>
              </a:ext>
            </a:extLst>
          </p:cNvPr>
          <p:cNvGraphicFramePr>
            <a:graphicFrameLocks noGrp="1"/>
          </p:cNvGraphicFramePr>
          <p:nvPr/>
        </p:nvGraphicFramePr>
        <p:xfrm>
          <a:off x="749300" y="1995836"/>
          <a:ext cx="10083800" cy="2438850"/>
        </p:xfrm>
        <a:graphic>
          <a:graphicData uri="http://schemas.openxmlformats.org/drawingml/2006/table">
            <a:tbl>
              <a:tblPr firstRow="1" firstCol="1" bandRow="1" bandCol="1"/>
              <a:tblGrid>
                <a:gridCol w="762000">
                  <a:extLst>
                    <a:ext uri="{9D8B030D-6E8A-4147-A177-3AD203B41FA5}">
                      <a16:colId xmlns:a16="http://schemas.microsoft.com/office/drawing/2014/main" val="3572279719"/>
                    </a:ext>
                  </a:extLst>
                </a:gridCol>
                <a:gridCol w="4660900">
                  <a:extLst>
                    <a:ext uri="{9D8B030D-6E8A-4147-A177-3AD203B41FA5}">
                      <a16:colId xmlns:a16="http://schemas.microsoft.com/office/drawing/2014/main" val="1825830924"/>
                    </a:ext>
                  </a:extLst>
                </a:gridCol>
                <a:gridCol w="4660900">
                  <a:extLst>
                    <a:ext uri="{9D8B030D-6E8A-4147-A177-3AD203B41FA5}">
                      <a16:colId xmlns:a16="http://schemas.microsoft.com/office/drawing/2014/main" val="3474566335"/>
                    </a:ext>
                  </a:extLst>
                </a:gridCol>
              </a:tblGrid>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1Sg</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Мылан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 газ</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Мылан</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 газ</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 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456775"/>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2Sg</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Тылан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 книг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Тылан</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 книг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 </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1386668"/>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3Sg</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Тудл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 ш</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у</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ко жап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Тудл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 ш</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у</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ко жап 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7864057"/>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1Pl</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Мыланн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к</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и</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нде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Мыланн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к</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и</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нде ог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dirty="0">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9578780"/>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2Pl</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Тыланд</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 </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че кӱл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Тыланд</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че ог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dirty="0">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032278"/>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3Pl</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Нуныл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 каҥ</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кӱл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Нуныл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 каҥ</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dirty="0">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3944588"/>
                  </a:ext>
                </a:extLst>
              </a:tr>
            </a:tbl>
          </a:graphicData>
        </a:graphic>
      </p:graphicFrame>
      <p:sp>
        <p:nvSpPr>
          <p:cNvPr id="6" name="Rectangle 5">
            <a:extLst>
              <a:ext uri="{FF2B5EF4-FFF2-40B4-BE49-F238E27FC236}">
                <a16:creationId xmlns:a16="http://schemas.microsoft.com/office/drawing/2014/main" id="{84FFE725-321C-4EEA-8368-57DACFB2F7AC}"/>
              </a:ext>
            </a:extLst>
          </p:cNvPr>
          <p:cNvSpPr/>
          <p:nvPr/>
        </p:nvSpPr>
        <p:spPr>
          <a:xfrm>
            <a:off x="1633997" y="2059337"/>
            <a:ext cx="1290177"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 name="Rectangle 6">
            <a:extLst>
              <a:ext uri="{FF2B5EF4-FFF2-40B4-BE49-F238E27FC236}">
                <a16:creationId xmlns:a16="http://schemas.microsoft.com/office/drawing/2014/main" id="{66BF6FB7-8234-40D6-8CE4-30162E4697BF}"/>
              </a:ext>
            </a:extLst>
          </p:cNvPr>
          <p:cNvSpPr/>
          <p:nvPr/>
        </p:nvSpPr>
        <p:spPr>
          <a:xfrm>
            <a:off x="1533985" y="2454625"/>
            <a:ext cx="1152065"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 name="Rectangle 7">
            <a:extLst>
              <a:ext uri="{FF2B5EF4-FFF2-40B4-BE49-F238E27FC236}">
                <a16:creationId xmlns:a16="http://schemas.microsoft.com/office/drawing/2014/main" id="{39A7CE38-E002-4E21-B9E2-03CDA62EEB77}"/>
              </a:ext>
            </a:extLst>
          </p:cNvPr>
          <p:cNvSpPr/>
          <p:nvPr/>
        </p:nvSpPr>
        <p:spPr>
          <a:xfrm>
            <a:off x="1533984" y="2878488"/>
            <a:ext cx="1004429" cy="32350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a:extLst>
              <a:ext uri="{FF2B5EF4-FFF2-40B4-BE49-F238E27FC236}">
                <a16:creationId xmlns:a16="http://schemas.microsoft.com/office/drawing/2014/main" id="{B6C47D46-3D07-4AE4-84D0-EE1B8B48F563}"/>
              </a:ext>
            </a:extLst>
          </p:cNvPr>
          <p:cNvSpPr/>
          <p:nvPr/>
        </p:nvSpPr>
        <p:spPr>
          <a:xfrm>
            <a:off x="1607802" y="3261759"/>
            <a:ext cx="1290177" cy="32350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0" name="Rectangle 9">
            <a:extLst>
              <a:ext uri="{FF2B5EF4-FFF2-40B4-BE49-F238E27FC236}">
                <a16:creationId xmlns:a16="http://schemas.microsoft.com/office/drawing/2014/main" id="{F042A168-142B-4A2C-928E-69428A382BF5}"/>
              </a:ext>
            </a:extLst>
          </p:cNvPr>
          <p:cNvSpPr/>
          <p:nvPr/>
        </p:nvSpPr>
        <p:spPr>
          <a:xfrm>
            <a:off x="1569702" y="3720548"/>
            <a:ext cx="1183023" cy="2751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1" name="Rectangle 10">
            <a:extLst>
              <a:ext uri="{FF2B5EF4-FFF2-40B4-BE49-F238E27FC236}">
                <a16:creationId xmlns:a16="http://schemas.microsoft.com/office/drawing/2014/main" id="{C1681AEA-16B3-45E4-B2EB-9DFDF3EBBAD1}"/>
              </a:ext>
            </a:extLst>
          </p:cNvPr>
          <p:cNvSpPr/>
          <p:nvPr/>
        </p:nvSpPr>
        <p:spPr>
          <a:xfrm>
            <a:off x="1577322" y="4094310"/>
            <a:ext cx="1183023" cy="311003"/>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2" name="Rectangle 11">
            <a:extLst>
              <a:ext uri="{FF2B5EF4-FFF2-40B4-BE49-F238E27FC236}">
                <a16:creationId xmlns:a16="http://schemas.microsoft.com/office/drawing/2014/main" id="{AEBCF9EE-9F69-42B0-B91D-05124FC998F7}"/>
              </a:ext>
            </a:extLst>
          </p:cNvPr>
          <p:cNvSpPr/>
          <p:nvPr/>
        </p:nvSpPr>
        <p:spPr>
          <a:xfrm>
            <a:off x="6306415" y="2059337"/>
            <a:ext cx="1290177"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3" name="Rectangle 12">
            <a:extLst>
              <a:ext uri="{FF2B5EF4-FFF2-40B4-BE49-F238E27FC236}">
                <a16:creationId xmlns:a16="http://schemas.microsoft.com/office/drawing/2014/main" id="{6098A404-6F23-4E92-BD83-35F7C3B8A4D5}"/>
              </a:ext>
            </a:extLst>
          </p:cNvPr>
          <p:cNvSpPr/>
          <p:nvPr/>
        </p:nvSpPr>
        <p:spPr>
          <a:xfrm>
            <a:off x="6214023" y="2454625"/>
            <a:ext cx="1152065"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4" name="Rectangle 13">
            <a:extLst>
              <a:ext uri="{FF2B5EF4-FFF2-40B4-BE49-F238E27FC236}">
                <a16:creationId xmlns:a16="http://schemas.microsoft.com/office/drawing/2014/main" id="{F50BA951-EF41-4AAE-8507-6881A41D5E9F}"/>
              </a:ext>
            </a:extLst>
          </p:cNvPr>
          <p:cNvSpPr/>
          <p:nvPr/>
        </p:nvSpPr>
        <p:spPr>
          <a:xfrm>
            <a:off x="6214022" y="2878488"/>
            <a:ext cx="1004429" cy="32350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5" name="Rectangle 14">
            <a:extLst>
              <a:ext uri="{FF2B5EF4-FFF2-40B4-BE49-F238E27FC236}">
                <a16:creationId xmlns:a16="http://schemas.microsoft.com/office/drawing/2014/main" id="{1DB91C0C-EBEA-452D-8521-88A7A9D24D37}"/>
              </a:ext>
            </a:extLst>
          </p:cNvPr>
          <p:cNvSpPr/>
          <p:nvPr/>
        </p:nvSpPr>
        <p:spPr>
          <a:xfrm>
            <a:off x="6287840" y="3261759"/>
            <a:ext cx="1290177" cy="32350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6" name="Rectangle 15">
            <a:extLst>
              <a:ext uri="{FF2B5EF4-FFF2-40B4-BE49-F238E27FC236}">
                <a16:creationId xmlns:a16="http://schemas.microsoft.com/office/drawing/2014/main" id="{3FAF6253-B554-49CB-AE36-F8C863B35549}"/>
              </a:ext>
            </a:extLst>
          </p:cNvPr>
          <p:cNvSpPr/>
          <p:nvPr/>
        </p:nvSpPr>
        <p:spPr>
          <a:xfrm>
            <a:off x="6249740" y="3720548"/>
            <a:ext cx="1183023" cy="2751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7" name="Rectangle 16">
            <a:extLst>
              <a:ext uri="{FF2B5EF4-FFF2-40B4-BE49-F238E27FC236}">
                <a16:creationId xmlns:a16="http://schemas.microsoft.com/office/drawing/2014/main" id="{E2EC1E6C-C7A2-4F1E-A5F8-4D4D09CFBDC9}"/>
              </a:ext>
            </a:extLst>
          </p:cNvPr>
          <p:cNvSpPr/>
          <p:nvPr/>
        </p:nvSpPr>
        <p:spPr>
          <a:xfrm>
            <a:off x="6249740" y="4094310"/>
            <a:ext cx="1183023" cy="311003"/>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8" name="Rectangle 17">
            <a:extLst>
              <a:ext uri="{FF2B5EF4-FFF2-40B4-BE49-F238E27FC236}">
                <a16:creationId xmlns:a16="http://schemas.microsoft.com/office/drawing/2014/main" id="{F5D749B6-AA34-46C7-8193-3FFE4E539789}"/>
              </a:ext>
            </a:extLst>
          </p:cNvPr>
          <p:cNvSpPr/>
          <p:nvPr/>
        </p:nvSpPr>
        <p:spPr>
          <a:xfrm>
            <a:off x="4139072" y="2068323"/>
            <a:ext cx="438643"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9" name="Rectangle 18">
            <a:extLst>
              <a:ext uri="{FF2B5EF4-FFF2-40B4-BE49-F238E27FC236}">
                <a16:creationId xmlns:a16="http://schemas.microsoft.com/office/drawing/2014/main" id="{F7839ACB-F8EF-4EFC-8A4F-6B9BC0850031}"/>
              </a:ext>
            </a:extLst>
          </p:cNvPr>
          <p:cNvSpPr/>
          <p:nvPr/>
        </p:nvSpPr>
        <p:spPr>
          <a:xfrm>
            <a:off x="3980912" y="2455577"/>
            <a:ext cx="438643"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a:extLst>
              <a:ext uri="{FF2B5EF4-FFF2-40B4-BE49-F238E27FC236}">
                <a16:creationId xmlns:a16="http://schemas.microsoft.com/office/drawing/2014/main" id="{9A6D3FB0-36FC-4EFB-AFE4-3E7243AC9BD1}"/>
              </a:ext>
            </a:extLst>
          </p:cNvPr>
          <p:cNvSpPr/>
          <p:nvPr/>
        </p:nvSpPr>
        <p:spPr>
          <a:xfrm>
            <a:off x="4342159" y="2865691"/>
            <a:ext cx="438643"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ectangle 20">
            <a:extLst>
              <a:ext uri="{FF2B5EF4-FFF2-40B4-BE49-F238E27FC236}">
                <a16:creationId xmlns:a16="http://schemas.microsoft.com/office/drawing/2014/main" id="{37E5256D-9026-4CAC-ADE6-2287D3B945CE}"/>
              </a:ext>
            </a:extLst>
          </p:cNvPr>
          <p:cNvSpPr/>
          <p:nvPr/>
        </p:nvSpPr>
        <p:spPr>
          <a:xfrm>
            <a:off x="4235714" y="3300843"/>
            <a:ext cx="438643"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2" name="Rectangle 21">
            <a:extLst>
              <a:ext uri="{FF2B5EF4-FFF2-40B4-BE49-F238E27FC236}">
                <a16:creationId xmlns:a16="http://schemas.microsoft.com/office/drawing/2014/main" id="{C3B95BD4-5D61-4074-93E3-6CD07C1ABBB8}"/>
              </a:ext>
            </a:extLst>
          </p:cNvPr>
          <p:cNvSpPr/>
          <p:nvPr/>
        </p:nvSpPr>
        <p:spPr>
          <a:xfrm>
            <a:off x="3767068" y="3691650"/>
            <a:ext cx="438643"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3" name="Rectangle 22">
            <a:extLst>
              <a:ext uri="{FF2B5EF4-FFF2-40B4-BE49-F238E27FC236}">
                <a16:creationId xmlns:a16="http://schemas.microsoft.com/office/drawing/2014/main" id="{A6D0E168-97B3-475B-9F3E-60BF571A93D3}"/>
              </a:ext>
            </a:extLst>
          </p:cNvPr>
          <p:cNvSpPr/>
          <p:nvPr/>
        </p:nvSpPr>
        <p:spPr>
          <a:xfrm>
            <a:off x="4205908" y="4070213"/>
            <a:ext cx="438643" cy="2885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4" name="Rectangle 23">
            <a:extLst>
              <a:ext uri="{FF2B5EF4-FFF2-40B4-BE49-F238E27FC236}">
                <a16:creationId xmlns:a16="http://schemas.microsoft.com/office/drawing/2014/main" id="{4F1E8A8D-AE11-42B2-8A81-E59EA7AF368A}"/>
              </a:ext>
            </a:extLst>
          </p:cNvPr>
          <p:cNvSpPr/>
          <p:nvPr/>
        </p:nvSpPr>
        <p:spPr>
          <a:xfrm>
            <a:off x="8337620" y="2059769"/>
            <a:ext cx="1217860" cy="3199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5" name="Rectangle 24">
            <a:extLst>
              <a:ext uri="{FF2B5EF4-FFF2-40B4-BE49-F238E27FC236}">
                <a16:creationId xmlns:a16="http://schemas.microsoft.com/office/drawing/2014/main" id="{DEE8F952-688A-4615-BDE2-6546E64D8F8D}"/>
              </a:ext>
            </a:extLst>
          </p:cNvPr>
          <p:cNvSpPr/>
          <p:nvPr/>
        </p:nvSpPr>
        <p:spPr>
          <a:xfrm>
            <a:off x="8208080" y="2461777"/>
            <a:ext cx="1217860" cy="3199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6" name="Rectangle 25">
            <a:extLst>
              <a:ext uri="{FF2B5EF4-FFF2-40B4-BE49-F238E27FC236}">
                <a16:creationId xmlns:a16="http://schemas.microsoft.com/office/drawing/2014/main" id="{B2A11C4A-1B82-48CC-869F-293535D9C3BA}"/>
              </a:ext>
            </a:extLst>
          </p:cNvPr>
          <p:cNvSpPr/>
          <p:nvPr/>
        </p:nvSpPr>
        <p:spPr>
          <a:xfrm>
            <a:off x="8519594" y="2863785"/>
            <a:ext cx="1217860" cy="3199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7" name="Rectangle 26">
            <a:extLst>
              <a:ext uri="{FF2B5EF4-FFF2-40B4-BE49-F238E27FC236}">
                <a16:creationId xmlns:a16="http://schemas.microsoft.com/office/drawing/2014/main" id="{30E04C53-412C-400D-B749-FB76A597CC98}"/>
              </a:ext>
            </a:extLst>
          </p:cNvPr>
          <p:cNvSpPr/>
          <p:nvPr/>
        </p:nvSpPr>
        <p:spPr>
          <a:xfrm>
            <a:off x="8413820" y="3270087"/>
            <a:ext cx="1217860" cy="3199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a:extLst>
              <a:ext uri="{FF2B5EF4-FFF2-40B4-BE49-F238E27FC236}">
                <a16:creationId xmlns:a16="http://schemas.microsoft.com/office/drawing/2014/main" id="{D5F748A6-19F9-4A6F-B7E8-CCE3474837C6}"/>
              </a:ext>
            </a:extLst>
          </p:cNvPr>
          <p:cNvSpPr/>
          <p:nvPr/>
        </p:nvSpPr>
        <p:spPr>
          <a:xfrm>
            <a:off x="8001670" y="3678261"/>
            <a:ext cx="1217860" cy="3199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9" name="Rectangle 28">
            <a:extLst>
              <a:ext uri="{FF2B5EF4-FFF2-40B4-BE49-F238E27FC236}">
                <a16:creationId xmlns:a16="http://schemas.microsoft.com/office/drawing/2014/main" id="{E9E78FA0-4475-4CAE-ACEF-EFC3F66CC90E}"/>
              </a:ext>
            </a:extLst>
          </p:cNvPr>
          <p:cNvSpPr/>
          <p:nvPr/>
        </p:nvSpPr>
        <p:spPr>
          <a:xfrm>
            <a:off x="8413820" y="4086690"/>
            <a:ext cx="1217860" cy="31998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8538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24"/>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hidden"/>
                                      </p:to>
                                    </p:set>
                                  </p:childTnLst>
                                </p:cTn>
                              </p:par>
                              <p:par>
                                <p:cTn id="47" presetID="1" presetClass="exit"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hidden"/>
                                      </p:to>
                                    </p:set>
                                  </p:childTnLst>
                                </p:cTn>
                              </p:par>
                              <p:par>
                                <p:cTn id="49" presetID="1" presetClass="exit" presetSubtype="0" fill="hold" grpId="0" nodeType="withEffect">
                                  <p:stCondLst>
                                    <p:cond delay="0"/>
                                  </p:stCondLst>
                                  <p:childTnLst>
                                    <p:set>
                                      <p:cBhvr>
                                        <p:cTn id="50" dur="1" fill="hold">
                                          <p:stCondLst>
                                            <p:cond delay="0"/>
                                          </p:stCondLst>
                                        </p:cTn>
                                        <p:tgtEl>
                                          <p:spTgt spid="27"/>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hidden"/>
                                      </p:to>
                                    </p:set>
                                  </p:childTnLst>
                                </p:cTn>
                              </p:par>
                              <p:par>
                                <p:cTn id="53" presetID="1" presetClass="exit"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a:effectLst/>
                <a:latin typeface="Calibri" panose="020F0502020204030204" pitchFamily="34" charset="0"/>
                <a:ea typeface="Times New Roman" panose="02020603050405020304" pitchFamily="18" charset="0"/>
                <a:cs typeface="Calibri" panose="020F0502020204030204" pitchFamily="34" charset="0"/>
              </a:rPr>
              <a:t>5. </a:t>
            </a:r>
            <a:r>
              <a:rPr lang="en-GB" sz="3600" u="sng">
                <a:latin typeface="Calibri" panose="020F0502020204030204" pitchFamily="34" charset="0"/>
                <a:ea typeface="Times New Roman" panose="02020603050405020304" pitchFamily="18" charset="0"/>
                <a:cs typeface="Calibri" panose="020F0502020204030204" pitchFamily="34" charset="0"/>
              </a:rPr>
              <a:t>кӱл</a:t>
            </a:r>
            <a:r>
              <a:rPr lang="en-GB" sz="3600" b="1" u="sng">
                <a:latin typeface="Calibri" panose="020F0502020204030204" pitchFamily="34" charset="0"/>
                <a:ea typeface="Times New Roman" panose="02020603050405020304" pitchFamily="18" charset="0"/>
                <a:cs typeface="Calibri" panose="020F0502020204030204" pitchFamily="34" charset="0"/>
              </a:rPr>
              <a:t>а</a:t>
            </a:r>
            <a:r>
              <a:rPr lang="en-GB" sz="3600" u="sng">
                <a:latin typeface="Calibri" panose="020F0502020204030204" pitchFamily="34" charset="0"/>
                <a:ea typeface="Times New Roman" panose="02020603050405020304" pitchFamily="18" charset="0"/>
                <a:cs typeface="Calibri" panose="020F0502020204030204" pitchFamily="34" charset="0"/>
              </a:rPr>
              <a:t>ш ‘to (be) need(ed)’ </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11</a:t>
            </a:fld>
            <a:endParaRPr lang="en-GB"/>
          </a:p>
        </p:txBody>
      </p:sp>
      <p:graphicFrame>
        <p:nvGraphicFramePr>
          <p:cNvPr id="73" name="Table 72">
            <a:extLst>
              <a:ext uri="{FF2B5EF4-FFF2-40B4-BE49-F238E27FC236}">
                <a16:creationId xmlns:a16="http://schemas.microsoft.com/office/drawing/2014/main" id="{0EE1590F-5F10-4A6C-84AE-32C42FCAA125}"/>
              </a:ext>
            </a:extLst>
          </p:cNvPr>
          <p:cNvGraphicFramePr>
            <a:graphicFrameLocks noGrp="1"/>
          </p:cNvGraphicFramePr>
          <p:nvPr>
            <p:extLst>
              <p:ext uri="{D42A27DB-BD31-4B8C-83A1-F6EECF244321}">
                <p14:modId xmlns:p14="http://schemas.microsoft.com/office/powerpoint/2010/main" val="1845381937"/>
              </p:ext>
            </p:extLst>
          </p:nvPr>
        </p:nvGraphicFramePr>
        <p:xfrm>
          <a:off x="749300" y="1995836"/>
          <a:ext cx="10083800" cy="2438850"/>
        </p:xfrm>
        <a:graphic>
          <a:graphicData uri="http://schemas.openxmlformats.org/drawingml/2006/table">
            <a:tbl>
              <a:tblPr firstRow="1" firstCol="1" bandRow="1" bandCol="1"/>
              <a:tblGrid>
                <a:gridCol w="762000">
                  <a:extLst>
                    <a:ext uri="{9D8B030D-6E8A-4147-A177-3AD203B41FA5}">
                      <a16:colId xmlns:a16="http://schemas.microsoft.com/office/drawing/2014/main" val="3572279719"/>
                    </a:ext>
                  </a:extLst>
                </a:gridCol>
                <a:gridCol w="4660900">
                  <a:extLst>
                    <a:ext uri="{9D8B030D-6E8A-4147-A177-3AD203B41FA5}">
                      <a16:colId xmlns:a16="http://schemas.microsoft.com/office/drawing/2014/main" val="1825830924"/>
                    </a:ext>
                  </a:extLst>
                </a:gridCol>
                <a:gridCol w="4660900">
                  <a:extLst>
                    <a:ext uri="{9D8B030D-6E8A-4147-A177-3AD203B41FA5}">
                      <a16:colId xmlns:a16="http://schemas.microsoft.com/office/drawing/2014/main" val="3474566335"/>
                    </a:ext>
                  </a:extLst>
                </a:gridCol>
              </a:tblGrid>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1Sg</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Мылан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 газ</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Мылан</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 газ</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 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456775"/>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2Sg</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Тылан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 книг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Тылан</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 книг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 </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1386668"/>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3Sg</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Тудл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 ш</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у</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ко жап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Тудл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 ш</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у</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ко жап 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7864057"/>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1Pl</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Мыланн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к</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и</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нде кӱл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dirty="0">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Мыланн</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к</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и</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нде ог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dirty="0">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9578780"/>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2Pl</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Тыланд</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 </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че кӱл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Тыланд</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 </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че ог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dirty="0">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032278"/>
                  </a:ext>
                </a:extLst>
              </a:tr>
              <a:tr h="238861">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3Pl</a:t>
                      </a:r>
                      <a:endParaRPr lang="mi-N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Нуныл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 каҥ</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 кӱл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a:t>
                      </a:r>
                      <a:endParaRPr lang="az-Cyrl-AZ" sz="2400" b="0" i="0" u="none" strike="noStrike">
                        <a:effectLst/>
                        <a:latin typeface="Arial" panose="020B0604020202020204" pitchFamily="34" charset="0"/>
                      </a:endParaRPr>
                    </a:p>
                  </a:txBody>
                  <a:tcPr marL="108892" marR="108892" marT="1512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Нуныл</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н каҥ</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ог</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ш (ок) кӱл.</a:t>
                      </a:r>
                      <a:endParaRPr lang="az-Cyrl-AZ" sz="2400" b="0" i="0" u="none" strike="noStrike" dirty="0">
                        <a:effectLst/>
                        <a:latin typeface="Arial" panose="020B0604020202020204" pitchFamily="34" charset="0"/>
                      </a:endParaRPr>
                    </a:p>
                  </a:txBody>
                  <a:tcPr marL="108892" marR="108892" marT="1512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3944588"/>
                  </a:ext>
                </a:extLst>
              </a:tr>
            </a:tbl>
          </a:graphicData>
        </a:graphic>
      </p:graphicFrame>
    </p:spTree>
    <p:extLst>
      <p:ext uri="{BB962C8B-B14F-4D97-AF65-F5344CB8AC3E}">
        <p14:creationId xmlns:p14="http://schemas.microsoft.com/office/powerpoint/2010/main" val="2045827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latin typeface="Calibri" panose="020F0502020204030204" pitchFamily="34" charset="0"/>
                <a:ea typeface="Times New Roman" panose="02020603050405020304" pitchFamily="18" charset="0"/>
                <a:cs typeface="Calibri" panose="020F0502020204030204" pitchFamily="34" charset="0"/>
              </a:rPr>
              <a:t>6</a:t>
            </a:r>
            <a:r>
              <a:rPr lang="en-US" sz="3600" u="sng" dirty="0">
                <a:effectLst/>
                <a:latin typeface="Calibri" panose="020F0502020204030204" pitchFamily="34" charset="0"/>
                <a:ea typeface="Times New Roman" panose="02020603050405020304" pitchFamily="18" charset="0"/>
                <a:cs typeface="Calibri" panose="020F0502020204030204" pitchFamily="34" charset="0"/>
              </a:rPr>
              <a:t>. </a:t>
            </a:r>
            <a:r>
              <a:rPr lang="en-GB" sz="3600" u="sng" dirty="0" err="1">
                <a:latin typeface="Calibri" panose="020F0502020204030204" pitchFamily="34" charset="0"/>
                <a:ea typeface="Times New Roman" panose="02020603050405020304" pitchFamily="18" charset="0"/>
                <a:cs typeface="Calibri" panose="020F0502020204030204" pitchFamily="34" charset="0"/>
              </a:rPr>
              <a:t>кӱл</a:t>
            </a:r>
            <a:r>
              <a:rPr lang="en-GB" sz="3600" b="1" u="sng" dirty="0" err="1">
                <a:latin typeface="Calibri" panose="020F0502020204030204" pitchFamily="34" charset="0"/>
                <a:ea typeface="Times New Roman" panose="02020603050405020304" pitchFamily="18" charset="0"/>
                <a:cs typeface="Calibri" panose="020F0502020204030204" pitchFamily="34" charset="0"/>
              </a:rPr>
              <a:t>а</a:t>
            </a:r>
            <a:r>
              <a:rPr lang="en-GB" sz="3600" u="sng" dirty="0" err="1">
                <a:latin typeface="Calibri" panose="020F0502020204030204" pitchFamily="34" charset="0"/>
                <a:ea typeface="Times New Roman" panose="02020603050405020304" pitchFamily="18" charset="0"/>
                <a:cs typeface="Calibri" panose="020F0502020204030204" pitchFamily="34" charset="0"/>
              </a:rPr>
              <a:t>ш</a:t>
            </a:r>
            <a:r>
              <a:rPr lang="en-GB" sz="3600" u="sng" dirty="0">
                <a:latin typeface="Calibri" panose="020F0502020204030204" pitchFamily="34" charset="0"/>
                <a:ea typeface="Times New Roman" panose="02020603050405020304" pitchFamily="18" charset="0"/>
                <a:cs typeface="Calibri" panose="020F0502020204030204" pitchFamily="34" charset="0"/>
              </a:rPr>
              <a:t> ~ </a:t>
            </a:r>
            <a:r>
              <a:rPr lang="en-GB" sz="3600" u="sng" dirty="0" err="1">
                <a:latin typeface="Calibri" panose="020F0502020204030204" pitchFamily="34" charset="0"/>
                <a:ea typeface="Times New Roman" panose="02020603050405020304" pitchFamily="18" charset="0"/>
                <a:cs typeface="Calibri" panose="020F0502020204030204" pitchFamily="34" charset="0"/>
              </a:rPr>
              <a:t>necessitive</a:t>
            </a:r>
            <a:r>
              <a:rPr lang="en-GB" sz="3600" u="sng" dirty="0">
                <a:latin typeface="Calibri" panose="020F0502020204030204" pitchFamily="34" charset="0"/>
                <a:ea typeface="Times New Roman" panose="02020603050405020304" pitchFamily="18" charset="0"/>
                <a:cs typeface="Calibri" panose="020F0502020204030204" pitchFamily="34" charset="0"/>
              </a:rPr>
              <a:t> infinitive </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12</a:t>
            </a:fld>
            <a:endParaRPr lang="en-GB"/>
          </a:p>
        </p:txBody>
      </p:sp>
      <p:sp>
        <p:nvSpPr>
          <p:cNvPr id="72" name="Content Placeholder 2">
            <a:extLst>
              <a:ext uri="{FF2B5EF4-FFF2-40B4-BE49-F238E27FC236}">
                <a16:creationId xmlns:a16="http://schemas.microsoft.com/office/drawing/2014/main" id="{6E641465-D7F7-437B-B428-7CBD38D7AAB9}"/>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az-Cyrl-AZ" dirty="0"/>
              <a:t>Мылан</a:t>
            </a:r>
            <a:r>
              <a:rPr lang="az-Cyrl-AZ" b="1" dirty="0"/>
              <a:t>е</a:t>
            </a:r>
            <a:r>
              <a:rPr lang="az-Cyrl-AZ" dirty="0"/>
              <a:t>м ка</a:t>
            </a:r>
            <a:r>
              <a:rPr lang="az-Cyrl-AZ" b="1" dirty="0"/>
              <a:t>я</a:t>
            </a:r>
            <a:r>
              <a:rPr lang="az-Cyrl-AZ" dirty="0"/>
              <a:t>ш кӱл</a:t>
            </a:r>
            <a:r>
              <a:rPr lang="az-Cyrl-AZ" b="1" dirty="0"/>
              <a:t>е</a:t>
            </a:r>
            <a:r>
              <a:rPr lang="az-Cyrl-AZ" dirty="0"/>
              <a:t>ш.</a:t>
            </a:r>
            <a:endParaRPr lang="de-AT" dirty="0"/>
          </a:p>
          <a:p>
            <a:pPr marL="0" indent="0">
              <a:buNone/>
            </a:pPr>
            <a:r>
              <a:rPr lang="de-AT" dirty="0"/>
              <a:t>	= </a:t>
            </a:r>
            <a:r>
              <a:rPr lang="az-Cyrl-AZ" dirty="0"/>
              <a:t>Мылан</a:t>
            </a:r>
            <a:r>
              <a:rPr lang="az-Cyrl-AZ" b="1" dirty="0"/>
              <a:t>е</a:t>
            </a:r>
            <a:r>
              <a:rPr lang="az-Cyrl-AZ" dirty="0"/>
              <a:t>м кайым</a:t>
            </a:r>
            <a:r>
              <a:rPr lang="az-Cyrl-AZ" b="1" dirty="0"/>
              <a:t>а</a:t>
            </a:r>
            <a:r>
              <a:rPr lang="az-Cyrl-AZ" dirty="0"/>
              <a:t>н.</a:t>
            </a:r>
          </a:p>
          <a:p>
            <a:pPr marL="0" indent="0">
              <a:buNone/>
            </a:pPr>
            <a:r>
              <a:rPr lang="az-Cyrl-AZ" dirty="0"/>
              <a:t>Мылан</a:t>
            </a:r>
            <a:r>
              <a:rPr lang="az-Cyrl-AZ" b="1" dirty="0"/>
              <a:t>е</a:t>
            </a:r>
            <a:r>
              <a:rPr lang="az-Cyrl-AZ" dirty="0"/>
              <a:t>м ка</a:t>
            </a:r>
            <a:r>
              <a:rPr lang="az-Cyrl-AZ" b="1" dirty="0"/>
              <a:t>я</a:t>
            </a:r>
            <a:r>
              <a:rPr lang="az-Cyrl-AZ" dirty="0"/>
              <a:t>ш ог</a:t>
            </a:r>
            <a:r>
              <a:rPr lang="az-Cyrl-AZ" b="1" dirty="0"/>
              <a:t>е</a:t>
            </a:r>
            <a:r>
              <a:rPr lang="az-Cyrl-AZ" dirty="0"/>
              <a:t>ш (ок) кӱл.</a:t>
            </a:r>
            <a:endParaRPr lang="de-AT" dirty="0"/>
          </a:p>
          <a:p>
            <a:pPr marL="0" indent="0">
              <a:buNone/>
            </a:pPr>
            <a:r>
              <a:rPr lang="de-AT" dirty="0"/>
              <a:t>	≠ </a:t>
            </a:r>
            <a:r>
              <a:rPr lang="az-Cyrl-AZ" dirty="0"/>
              <a:t>Мылан</a:t>
            </a:r>
            <a:r>
              <a:rPr lang="az-Cyrl-AZ" b="1" dirty="0"/>
              <a:t>е</a:t>
            </a:r>
            <a:r>
              <a:rPr lang="az-Cyrl-AZ" dirty="0"/>
              <a:t>м кайым</a:t>
            </a:r>
            <a:r>
              <a:rPr lang="az-Cyrl-AZ" b="1" dirty="0"/>
              <a:t>а</a:t>
            </a:r>
            <a:r>
              <a:rPr lang="az-Cyrl-AZ" dirty="0"/>
              <a:t>н </a:t>
            </a:r>
            <a:r>
              <a:rPr lang="az-Cyrl-AZ" b="1" dirty="0"/>
              <a:t>о</a:t>
            </a:r>
            <a:r>
              <a:rPr lang="az-Cyrl-AZ" dirty="0"/>
              <a:t>гыл.</a:t>
            </a:r>
          </a:p>
          <a:p>
            <a:pPr marL="0" indent="0">
              <a:buNone/>
            </a:pPr>
            <a:endParaRPr lang="en-US" dirty="0"/>
          </a:p>
        </p:txBody>
      </p:sp>
    </p:spTree>
    <p:extLst>
      <p:ext uri="{BB962C8B-B14F-4D97-AF65-F5344CB8AC3E}">
        <p14:creationId xmlns:p14="http://schemas.microsoft.com/office/powerpoint/2010/main" val="58053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latin typeface="Calibri" panose="020F0502020204030204" pitchFamily="34" charset="0"/>
                <a:ea typeface="Times New Roman" panose="02020603050405020304" pitchFamily="18" charset="0"/>
                <a:cs typeface="Calibri" panose="020F0502020204030204" pitchFamily="34" charset="0"/>
              </a:rPr>
              <a:t>7</a:t>
            </a:r>
            <a:r>
              <a:rPr lang="en-US" sz="3600" u="sng" dirty="0">
                <a:effectLst/>
                <a:latin typeface="Calibri" panose="020F0502020204030204" pitchFamily="34" charset="0"/>
                <a:ea typeface="Times New Roman" panose="02020603050405020304" pitchFamily="18" charset="0"/>
                <a:cs typeface="Calibri" panose="020F0502020204030204" pitchFamily="34" charset="0"/>
              </a:rPr>
              <a:t>.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Order of suffixes: </a:t>
            </a:r>
            <a:r>
              <a:rPr lang="en-GB" sz="3600" u="sng" dirty="0" err="1">
                <a:solidFill>
                  <a:srgbClr val="00B050"/>
                </a:solidFill>
                <a:effectLst/>
                <a:latin typeface="Calibri" panose="020F0502020204030204" pitchFamily="34" charset="0"/>
                <a:ea typeface="Times New Roman" panose="02020603050405020304" pitchFamily="18" charset="0"/>
                <a:cs typeface="Calibri" panose="020F0502020204030204" pitchFamily="34" charset="0"/>
              </a:rPr>
              <a:t>Cx</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 (case) + </a:t>
            </a:r>
            <a:r>
              <a:rPr lang="en-GB" sz="3600" u="sng" dirty="0" err="1">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Nx</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 (number)</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13</a:t>
            </a:fld>
            <a:endParaRPr lang="en-GB"/>
          </a:p>
        </p:txBody>
      </p:sp>
      <p:graphicFrame>
        <p:nvGraphicFramePr>
          <p:cNvPr id="19" name="Table 18">
            <a:extLst>
              <a:ext uri="{FF2B5EF4-FFF2-40B4-BE49-F238E27FC236}">
                <a16:creationId xmlns:a16="http://schemas.microsoft.com/office/drawing/2014/main" id="{469EE5D0-C88F-479F-AFB5-E517DAEF2EE7}"/>
              </a:ext>
            </a:extLst>
          </p:cNvPr>
          <p:cNvGraphicFramePr>
            <a:graphicFrameLocks noGrp="1"/>
          </p:cNvGraphicFramePr>
          <p:nvPr>
            <p:extLst>
              <p:ext uri="{D42A27DB-BD31-4B8C-83A1-F6EECF244321}">
                <p14:modId xmlns:p14="http://schemas.microsoft.com/office/powerpoint/2010/main" val="950701128"/>
              </p:ext>
            </p:extLst>
          </p:nvPr>
        </p:nvGraphicFramePr>
        <p:xfrm>
          <a:off x="2294529" y="1664358"/>
          <a:ext cx="7602942" cy="4271016"/>
        </p:xfrm>
        <a:graphic>
          <a:graphicData uri="http://schemas.openxmlformats.org/drawingml/2006/table">
            <a:tbl>
              <a:tblPr firstRow="1" firstCol="1" bandRow="1" bandCol="1"/>
              <a:tblGrid>
                <a:gridCol w="2034847">
                  <a:extLst>
                    <a:ext uri="{9D8B030D-6E8A-4147-A177-3AD203B41FA5}">
                      <a16:colId xmlns:a16="http://schemas.microsoft.com/office/drawing/2014/main" val="792837850"/>
                    </a:ext>
                  </a:extLst>
                </a:gridCol>
                <a:gridCol w="1413055">
                  <a:extLst>
                    <a:ext uri="{9D8B030D-6E8A-4147-A177-3AD203B41FA5}">
                      <a16:colId xmlns:a16="http://schemas.microsoft.com/office/drawing/2014/main" val="2794035982"/>
                    </a:ext>
                  </a:extLst>
                </a:gridCol>
                <a:gridCol w="1754432">
                  <a:extLst>
                    <a:ext uri="{9D8B030D-6E8A-4147-A177-3AD203B41FA5}">
                      <a16:colId xmlns:a16="http://schemas.microsoft.com/office/drawing/2014/main" val="3493026474"/>
                    </a:ext>
                  </a:extLst>
                </a:gridCol>
                <a:gridCol w="2400608">
                  <a:extLst>
                    <a:ext uri="{9D8B030D-6E8A-4147-A177-3AD203B41FA5}">
                      <a16:colId xmlns:a16="http://schemas.microsoft.com/office/drawing/2014/main" val="1746105254"/>
                    </a:ext>
                  </a:extLst>
                </a:gridCol>
              </a:tblGrid>
              <a:tr h="564105">
                <a:tc gridSpan="2">
                  <a:txBody>
                    <a:bodyPr/>
                    <a:lstStyle/>
                    <a:p>
                      <a:pPr algn="ctr" fontAlgn="t">
                        <a:lnSpc>
                          <a:spcPct val="107000"/>
                        </a:lnSpc>
                        <a:spcBef>
                          <a:spcPts val="0"/>
                        </a:spcBef>
                        <a:spcAft>
                          <a:spcPts val="0"/>
                        </a:spcAft>
                      </a:pPr>
                      <a:r>
                        <a:rPr lang="mi-NZ" sz="2400" b="1" i="0" u="none" strike="noStrike" dirty="0">
                          <a:effectLst/>
                          <a:latin typeface="Calibri" panose="020F0502020204030204" pitchFamily="34" charset="0"/>
                          <a:ea typeface="PMingLiU" panose="02020500000000000000" pitchFamily="18" charset="-120"/>
                          <a:cs typeface="Calibri" panose="020F0502020204030204" pitchFamily="34" charset="0"/>
                        </a:rPr>
                        <a:t>Case</a:t>
                      </a:r>
                      <a:endParaRPr lang="mi-NZ" sz="3600" b="0" i="0" u="none" strike="noStrike" dirty="0">
                        <a:effectLst/>
                        <a:latin typeface="Arial" panose="020B0604020202020204" pitchFamily="34" charset="0"/>
                      </a:endParaRPr>
                    </a:p>
                  </a:txBody>
                  <a:tcPr marL="142133" marR="142133" marT="71066" marB="71066"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ctr" fontAlgn="t">
                        <a:lnSpc>
                          <a:spcPct val="107000"/>
                        </a:lnSpc>
                        <a:spcBef>
                          <a:spcPts val="0"/>
                        </a:spcBef>
                        <a:spcAft>
                          <a:spcPts val="0"/>
                        </a:spcAft>
                      </a:pPr>
                      <a:r>
                        <a:rPr lang="mi-NZ" sz="2400" b="1" i="0" u="none" strike="noStrike" dirty="0">
                          <a:effectLst/>
                          <a:latin typeface="Calibri" panose="020F0502020204030204" pitchFamily="34" charset="0"/>
                          <a:ea typeface="PMingLiU" panose="02020500000000000000" pitchFamily="18" charset="-120"/>
                          <a:cs typeface="Calibri" panose="020F0502020204030204" pitchFamily="34" charset="0"/>
                        </a:rPr>
                        <a:t>Singular</a:t>
                      </a:r>
                      <a:endParaRPr lang="mi-NZ" sz="3600" b="0" i="0" u="none" strike="noStrike" dirty="0">
                        <a:effectLst/>
                        <a:latin typeface="Arial" panose="020B0604020202020204" pitchFamily="34" charset="0"/>
                      </a:endParaRPr>
                    </a:p>
                  </a:txBody>
                  <a:tcPr marL="106600" marR="106600" marT="1480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400" b="1" i="0" u="none" strike="noStrike" dirty="0">
                          <a:effectLst/>
                          <a:latin typeface="Calibri" panose="020F0502020204030204" pitchFamily="34" charset="0"/>
                          <a:ea typeface="PMingLiU" panose="02020500000000000000" pitchFamily="18" charset="-120"/>
                          <a:cs typeface="Calibri" panose="020F0502020204030204" pitchFamily="34" charset="0"/>
                        </a:rPr>
                        <a:t>Plural</a:t>
                      </a:r>
                      <a:endParaRPr lang="mi-NZ" sz="3600" b="0" i="0" u="none" strike="noStrike" dirty="0">
                        <a:effectLst/>
                        <a:latin typeface="Arial" panose="020B0604020202020204" pitchFamily="34" charset="0"/>
                      </a:endParaRPr>
                    </a:p>
                  </a:txBody>
                  <a:tcPr marL="106600" marR="106600" marT="1480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3505248"/>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Nominative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мо?</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пӧрт</a:t>
                      </a:r>
                      <a:endParaRPr lang="az-Cyrl-A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endParaRPr lang="az-Cyrl-AZ" sz="3600" b="0" i="0" u="none" strike="noStrike" dirty="0">
                        <a:solidFill>
                          <a:srgbClr val="0070C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3717078"/>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Genitive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мон?</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ын</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ын</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4179214"/>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Dative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мол</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пӧрт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a:t>
                      </a:r>
                      <a:r>
                        <a:rPr lang="az-Cyrl-AZ" sz="24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н</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пӧрт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a:t>
                      </a:r>
                      <a:r>
                        <a:rPr lang="az-Cyrl-AZ" sz="24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н</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801851"/>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Accusative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мом?</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ым</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ым</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1235380"/>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Comparative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о</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ла?</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ла</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ла</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9140743"/>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Comitative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мог</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пӧрт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г</a:t>
                      </a:r>
                      <a:r>
                        <a:rPr lang="az-Cyrl-AZ" sz="24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пӧрт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г</a:t>
                      </a:r>
                      <a:r>
                        <a:rPr lang="az-Cyrl-AZ" sz="24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9777720"/>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Inessive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к</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у</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што?</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ыштӧ</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ыште</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064641"/>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Illative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к</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у</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шко?</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ышкӧ</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a:t>
                      </a:r>
                      <a:r>
                        <a:rPr lang="az-Cyrl-AZ" sz="2400" b="1" i="0" u="none" strike="noStrike" dirty="0">
                          <a:effectLst/>
                          <a:latin typeface="Calibri" panose="020F0502020204030204" pitchFamily="34" charset="0"/>
                          <a:ea typeface="PMingLiU" panose="02020500000000000000" pitchFamily="18" charset="-120"/>
                          <a:cs typeface="Calibri" panose="020F0502020204030204" pitchFamily="34" charset="0"/>
                        </a:rPr>
                        <a:t>ӧ</a:t>
                      </a: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ышке</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603357"/>
                  </a:ext>
                </a:extLst>
              </a:tr>
              <a:tr h="411879">
                <a:tc>
                  <a:txBody>
                    <a:bodyPr/>
                    <a:lstStyle/>
                    <a:p>
                      <a:pPr algn="just" fontAlgn="t">
                        <a:lnSpc>
                          <a:spcPct val="107000"/>
                        </a:lnSpc>
                        <a:spcBef>
                          <a:spcPts val="0"/>
                        </a:spcBef>
                        <a:spcAft>
                          <a:spcPts val="0"/>
                        </a:spcAft>
                      </a:pPr>
                      <a:r>
                        <a:rPr lang="mi-NZ" sz="2400" b="1" i="0" u="none" strike="noStrike">
                          <a:effectLst/>
                          <a:latin typeface="Calibri" panose="020F0502020204030204" pitchFamily="34" charset="0"/>
                          <a:ea typeface="PMingLiU" panose="02020500000000000000" pitchFamily="18" charset="-120"/>
                          <a:cs typeface="Calibri" panose="020F0502020204030204" pitchFamily="34" charset="0"/>
                        </a:rPr>
                        <a:t>Lative</a:t>
                      </a:r>
                      <a:endParaRPr lang="mi-NZ" sz="3600" b="0" i="0" u="none" strike="noStrike">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куш</a:t>
                      </a:r>
                      <a:r>
                        <a:rPr lang="az-Cyrl-AZ" sz="24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400" b="0" i="0" u="none" strike="noStrike">
                          <a:effectLst/>
                          <a:latin typeface="Calibri" panose="020F0502020204030204" pitchFamily="34" charset="0"/>
                          <a:ea typeface="PMingLiU" panose="02020500000000000000" pitchFamily="18" charset="-120"/>
                          <a:cs typeface="Calibri" panose="020F0502020204030204" pitchFamily="34" charset="0"/>
                        </a:rPr>
                        <a:t>н?</a:t>
                      </a:r>
                      <a:endParaRPr lang="az-Cyrl-AZ" sz="3600" b="0" i="0" u="none" strike="noStrike">
                        <a:effectLst/>
                        <a:latin typeface="Arial" panose="020B0604020202020204" pitchFamily="34" charset="0"/>
                      </a:endParaRPr>
                    </a:p>
                  </a:txBody>
                  <a:tcPr marL="106600" marR="106600" marT="14806"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пӧрт</a:t>
                      </a:r>
                      <a:r>
                        <a:rPr lang="az-Cyrl-AZ" sz="24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ш</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0"/>
                        </a:spcAft>
                      </a:pPr>
                      <a:r>
                        <a:rPr lang="az-Cyrl-AZ" sz="2400" b="0" i="0" u="none" strike="noStrike" dirty="0">
                          <a:effectLst/>
                          <a:latin typeface="Calibri" panose="020F0502020204030204" pitchFamily="34" charset="0"/>
                          <a:ea typeface="PMingLiU" panose="02020500000000000000" pitchFamily="18" charset="-120"/>
                          <a:cs typeface="Calibri" panose="020F0502020204030204" pitchFamily="34" charset="0"/>
                        </a:rPr>
                        <a:t>пӧрт</a:t>
                      </a:r>
                      <a:r>
                        <a:rPr lang="az-Cyrl-AZ" sz="24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4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a:t>
                      </a:r>
                      <a:r>
                        <a:rPr lang="az-Cyrl-AZ" sz="24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ш</a:t>
                      </a:r>
                      <a:endParaRPr lang="az-Cyrl-AZ" sz="3600" b="0" i="0" u="none" strike="noStrike" dirty="0">
                        <a:solidFill>
                          <a:srgbClr val="00B050"/>
                        </a:solidFill>
                        <a:effectLst/>
                        <a:latin typeface="Arial" panose="020B0604020202020204" pitchFamily="34" charset="0"/>
                      </a:endParaRPr>
                    </a:p>
                  </a:txBody>
                  <a:tcPr marL="106600" marR="106600" marT="1480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6631273"/>
                  </a:ext>
                </a:extLst>
              </a:tr>
            </a:tbl>
          </a:graphicData>
        </a:graphic>
      </p:graphicFrame>
    </p:spTree>
    <p:extLst>
      <p:ext uri="{BB962C8B-B14F-4D97-AF65-F5344CB8AC3E}">
        <p14:creationId xmlns:p14="http://schemas.microsoft.com/office/powerpoint/2010/main" val="497700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latin typeface="Calibri" panose="020F0502020204030204" pitchFamily="34" charset="0"/>
                <a:ea typeface="Times New Roman" panose="02020603050405020304" pitchFamily="18" charset="0"/>
                <a:cs typeface="Calibri" panose="020F0502020204030204" pitchFamily="34" charset="0"/>
              </a:rPr>
              <a:t>7</a:t>
            </a:r>
            <a:r>
              <a:rPr lang="en-US" sz="3600" u="sng" dirty="0">
                <a:effectLst/>
                <a:latin typeface="Calibri" panose="020F0502020204030204" pitchFamily="34" charset="0"/>
                <a:ea typeface="Times New Roman" panose="02020603050405020304" pitchFamily="18" charset="0"/>
                <a:cs typeface="Calibri" panose="020F0502020204030204" pitchFamily="34" charset="0"/>
              </a:rPr>
              <a:t>.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Order of suffixes: </a:t>
            </a:r>
            <a:r>
              <a:rPr lang="en-GB" sz="3600"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Px</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 (possession) + </a:t>
            </a:r>
            <a:r>
              <a:rPr lang="en-GB" sz="3600" u="sng" dirty="0" err="1">
                <a:solidFill>
                  <a:srgbClr val="00B050"/>
                </a:solidFill>
                <a:effectLst/>
                <a:latin typeface="Calibri" panose="020F0502020204030204" pitchFamily="34" charset="0"/>
                <a:ea typeface="Times New Roman" panose="02020603050405020304" pitchFamily="18" charset="0"/>
                <a:cs typeface="Calibri" panose="020F0502020204030204" pitchFamily="34" charset="0"/>
              </a:rPr>
              <a:t>Cx</a:t>
            </a:r>
            <a:r>
              <a:rPr lang="en-GB" sz="3600" u="sng" dirty="0">
                <a:solidFill>
                  <a:srgbClr val="00B050"/>
                </a:solidFill>
                <a:effectLst/>
                <a:latin typeface="Calibri" panose="020F0502020204030204" pitchFamily="34" charset="0"/>
                <a:ea typeface="Times New Roman" panose="02020603050405020304" pitchFamily="18" charset="0"/>
                <a:cs typeface="Calibri" panose="020F0502020204030204" pitchFamily="34" charset="0"/>
              </a:rPr>
              <a:t> </a:t>
            </a:r>
            <a:r>
              <a:rPr lang="en-GB" sz="3600" u="sng" dirty="0">
                <a:latin typeface="Calibri" panose="020F0502020204030204" pitchFamily="34" charset="0"/>
                <a:ea typeface="Times New Roman" panose="02020603050405020304" pitchFamily="18" charset="0"/>
                <a:cs typeface="Calibri" panose="020F0502020204030204" pitchFamily="34" charset="0"/>
              </a:rPr>
              <a:t>(case) </a:t>
            </a:r>
            <a:endParaRPr lang="en-GB" sz="3600" u="sng"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14</a:t>
            </a:fld>
            <a:endParaRPr lang="en-GB"/>
          </a:p>
        </p:txBody>
      </p:sp>
      <p:graphicFrame>
        <p:nvGraphicFramePr>
          <p:cNvPr id="73" name="Table 5">
            <a:extLst>
              <a:ext uri="{FF2B5EF4-FFF2-40B4-BE49-F238E27FC236}">
                <a16:creationId xmlns:a16="http://schemas.microsoft.com/office/drawing/2014/main" id="{150C4BBD-B536-42C5-B3A5-E67867D5C596}"/>
              </a:ext>
            </a:extLst>
          </p:cNvPr>
          <p:cNvGraphicFramePr>
            <a:graphicFrameLocks noGrp="1"/>
          </p:cNvGraphicFramePr>
          <p:nvPr>
            <p:extLst>
              <p:ext uri="{D42A27DB-BD31-4B8C-83A1-F6EECF244321}">
                <p14:modId xmlns:p14="http://schemas.microsoft.com/office/powerpoint/2010/main" val="316839855"/>
              </p:ext>
            </p:extLst>
          </p:nvPr>
        </p:nvGraphicFramePr>
        <p:xfrm>
          <a:off x="1778000" y="1591976"/>
          <a:ext cx="9575800" cy="4572000"/>
        </p:xfrm>
        <a:graphic>
          <a:graphicData uri="http://schemas.openxmlformats.org/drawingml/2006/table">
            <a:tbl>
              <a:tblPr firstRow="1" bandRow="1">
                <a:tableStyleId>{5940675A-B579-460E-94D1-54222C63F5DA}</a:tableStyleId>
              </a:tblPr>
              <a:tblGrid>
                <a:gridCol w="1816099">
                  <a:extLst>
                    <a:ext uri="{9D8B030D-6E8A-4147-A177-3AD203B41FA5}">
                      <a16:colId xmlns:a16="http://schemas.microsoft.com/office/drawing/2014/main" val="2467003755"/>
                    </a:ext>
                  </a:extLst>
                </a:gridCol>
                <a:gridCol w="3543300">
                  <a:extLst>
                    <a:ext uri="{9D8B030D-6E8A-4147-A177-3AD203B41FA5}">
                      <a16:colId xmlns:a16="http://schemas.microsoft.com/office/drawing/2014/main" val="3333718123"/>
                    </a:ext>
                  </a:extLst>
                </a:gridCol>
                <a:gridCol w="4216401">
                  <a:extLst>
                    <a:ext uri="{9D8B030D-6E8A-4147-A177-3AD203B41FA5}">
                      <a16:colId xmlns:a16="http://schemas.microsoft.com/office/drawing/2014/main" val="1906455523"/>
                    </a:ext>
                  </a:extLst>
                </a:gridCol>
              </a:tblGrid>
              <a:tr h="370840">
                <a:tc>
                  <a:txBody>
                    <a:bodyPr/>
                    <a:lstStyle/>
                    <a:p>
                      <a:endParaRPr lang="en-GB" sz="2400" dirty="0"/>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lang="de-AT" sz="2400" b="1" dirty="0"/>
                        <a:t>3SG</a:t>
                      </a:r>
                      <a:endParaRPr lang="en-GB" sz="2400" b="1" dirty="0"/>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ctr"/>
                      <a:r>
                        <a:rPr lang="de-AT" sz="2400" b="1" dirty="0"/>
                        <a:t>3PL</a:t>
                      </a:r>
                      <a:endParaRPr lang="en-GB" sz="2400" b="1" dirty="0"/>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3193108"/>
                  </a:ext>
                </a:extLst>
              </a:tr>
              <a:tr h="370840">
                <a:tc>
                  <a:txBody>
                    <a:bodyPr/>
                    <a:lstStyle/>
                    <a:p>
                      <a:r>
                        <a:rPr lang="en-US" sz="2400" b="1" kern="1200" dirty="0">
                          <a:solidFill>
                            <a:schemeClr val="tx1"/>
                          </a:solidFill>
                          <a:effectLst/>
                          <a:latin typeface="+mn-lt"/>
                          <a:ea typeface="+mn-ea"/>
                          <a:cs typeface="+mn-cs"/>
                        </a:rPr>
                        <a:t>Nominative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шӧ</a:t>
                      </a:r>
                      <a:endParaRPr lang="en-GB" sz="2400" dirty="0">
                        <a:solidFill>
                          <a:srgbClr val="FF0000"/>
                        </a:solidFill>
                      </a:endParaRPr>
                    </a:p>
                  </a:txBody>
                  <a:tcPr anchor="ct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ышт</a:t>
                      </a:r>
                      <a:endParaRPr lang="en-GB" sz="2400" dirty="0">
                        <a:solidFill>
                          <a:srgbClr val="FF0000"/>
                        </a:solidFill>
                      </a:endParaRP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631088006"/>
                  </a:ext>
                </a:extLst>
              </a:tr>
              <a:tr h="370840">
                <a:tc>
                  <a:txBody>
                    <a:bodyPr/>
                    <a:lstStyle/>
                    <a:p>
                      <a:r>
                        <a:rPr lang="en-US" sz="2400" b="1" kern="1200" dirty="0">
                          <a:solidFill>
                            <a:schemeClr val="tx1"/>
                          </a:solidFill>
                          <a:effectLst/>
                          <a:latin typeface="+mn-lt"/>
                          <a:ea typeface="+mn-ea"/>
                          <a:cs typeface="+mn-cs"/>
                        </a:rPr>
                        <a:t>Genitive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шы</a:t>
                      </a:r>
                      <a:r>
                        <a:rPr lang="en-US" sz="2400" kern="1200" dirty="0" err="1">
                          <a:solidFill>
                            <a:srgbClr val="00B050"/>
                          </a:solidFill>
                          <a:effectLst/>
                          <a:latin typeface="+mn-lt"/>
                          <a:ea typeface="+mn-ea"/>
                          <a:cs typeface="+mn-cs"/>
                        </a:rPr>
                        <a:t>н</a:t>
                      </a:r>
                      <a:endParaRPr lang="en-GB" sz="2400" dirty="0">
                        <a:solidFill>
                          <a:srgbClr val="00B05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ышт</a:t>
                      </a:r>
                      <a:r>
                        <a:rPr lang="en-US" sz="2400" kern="1200" dirty="0" err="1">
                          <a:solidFill>
                            <a:srgbClr val="00B050"/>
                          </a:solidFill>
                          <a:effectLst/>
                          <a:latin typeface="+mn-lt"/>
                          <a:ea typeface="+mn-ea"/>
                          <a:cs typeface="+mn-cs"/>
                        </a:rPr>
                        <a:t>ын</a:t>
                      </a:r>
                      <a:endParaRPr lang="en-GB" sz="2400" dirty="0">
                        <a:solidFill>
                          <a:srgbClr val="00B05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971153135"/>
                  </a:ext>
                </a:extLst>
              </a:tr>
              <a:tr h="370840">
                <a:tc>
                  <a:txBody>
                    <a:bodyPr/>
                    <a:lstStyle/>
                    <a:p>
                      <a:r>
                        <a:rPr lang="en-US" sz="2400" b="1" kern="1200" dirty="0">
                          <a:solidFill>
                            <a:schemeClr val="tx1"/>
                          </a:solidFill>
                          <a:effectLst/>
                          <a:latin typeface="+mn-lt"/>
                          <a:ea typeface="+mn-ea"/>
                          <a:cs typeface="+mn-cs"/>
                        </a:rPr>
                        <a:t>Accusative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шы</a:t>
                      </a:r>
                      <a:r>
                        <a:rPr lang="en-US" sz="2400" kern="1200" dirty="0" err="1">
                          <a:solidFill>
                            <a:srgbClr val="00B050"/>
                          </a:solidFill>
                          <a:effectLst/>
                          <a:latin typeface="+mn-lt"/>
                          <a:ea typeface="+mn-ea"/>
                          <a:cs typeface="+mn-cs"/>
                        </a:rPr>
                        <a:t>м</a:t>
                      </a:r>
                      <a:endParaRPr lang="en-GB" sz="2400" dirty="0">
                        <a:solidFill>
                          <a:srgbClr val="00B05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ышт</a:t>
                      </a:r>
                      <a:r>
                        <a:rPr lang="en-US" sz="2400" kern="1200" dirty="0" err="1">
                          <a:solidFill>
                            <a:srgbClr val="00B050"/>
                          </a:solidFill>
                          <a:effectLst/>
                          <a:latin typeface="+mn-lt"/>
                          <a:ea typeface="+mn-ea"/>
                          <a:cs typeface="+mn-cs"/>
                        </a:rPr>
                        <a:t>ым</a:t>
                      </a:r>
                      <a:endParaRPr lang="en-GB" sz="2400" dirty="0">
                        <a:solidFill>
                          <a:srgbClr val="00B05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700654625"/>
                  </a:ext>
                </a:extLst>
              </a:tr>
              <a:tr h="370840">
                <a:tc>
                  <a:txBody>
                    <a:bodyPr/>
                    <a:lstStyle/>
                    <a:p>
                      <a:r>
                        <a:rPr lang="mi-NZ" sz="2400" b="1" dirty="0"/>
                        <a:t>Comitative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шы</a:t>
                      </a:r>
                      <a:r>
                        <a:rPr lang="en-US" sz="2400" kern="1200" dirty="0" err="1">
                          <a:solidFill>
                            <a:srgbClr val="00B050"/>
                          </a:solidFill>
                          <a:effectLst/>
                          <a:latin typeface="+mn-lt"/>
                          <a:ea typeface="+mn-ea"/>
                          <a:cs typeface="+mn-cs"/>
                        </a:rPr>
                        <a:t>ге</a:t>
                      </a:r>
                      <a:endParaRPr lang="en-GB" sz="2400" dirty="0">
                        <a:solidFill>
                          <a:srgbClr val="00B05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ышт</a:t>
                      </a:r>
                      <a:r>
                        <a:rPr lang="en-US" sz="2400" kern="1200" dirty="0" err="1">
                          <a:solidFill>
                            <a:srgbClr val="00B050"/>
                          </a:solidFill>
                          <a:effectLst/>
                          <a:latin typeface="+mn-lt"/>
                          <a:ea typeface="+mn-ea"/>
                          <a:cs typeface="+mn-cs"/>
                        </a:rPr>
                        <a:t>ге</a:t>
                      </a:r>
                      <a:endParaRPr lang="en-GB" sz="2400" dirty="0">
                        <a:solidFill>
                          <a:srgbClr val="00B05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82176077"/>
                  </a:ext>
                </a:extLst>
              </a:tr>
              <a:tr h="370840">
                <a:tc>
                  <a:txBody>
                    <a:bodyPr/>
                    <a:lstStyle/>
                    <a:p>
                      <a:r>
                        <a:rPr lang="en-US" sz="2400" b="1" kern="1200" dirty="0">
                          <a:solidFill>
                            <a:schemeClr val="tx1"/>
                          </a:solidFill>
                          <a:effectLst/>
                          <a:latin typeface="+mn-lt"/>
                          <a:ea typeface="+mn-ea"/>
                          <a:cs typeface="+mn-cs"/>
                        </a:rPr>
                        <a:t>Inessive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00B050"/>
                          </a:solidFill>
                          <a:effectLst/>
                          <a:latin typeface="+mn-lt"/>
                          <a:ea typeface="+mn-ea"/>
                          <a:cs typeface="+mn-cs"/>
                        </a:rPr>
                        <a:t>ышты</a:t>
                      </a:r>
                      <a:r>
                        <a:rPr lang="en-US" sz="2400" kern="1200" dirty="0" err="1">
                          <a:solidFill>
                            <a:srgbClr val="FF0000"/>
                          </a:solidFill>
                          <a:effectLst/>
                          <a:latin typeface="+mn-lt"/>
                          <a:ea typeface="+mn-ea"/>
                          <a:cs typeface="+mn-cs"/>
                        </a:rPr>
                        <a:t>жӧ</a:t>
                      </a:r>
                      <a:endParaRPr lang="en-GB" sz="2400" dirty="0">
                        <a:solidFill>
                          <a:srgbClr val="FF000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00B050"/>
                          </a:solidFill>
                          <a:effectLst/>
                          <a:latin typeface="+mn-lt"/>
                          <a:ea typeface="+mn-ea"/>
                          <a:cs typeface="+mn-cs"/>
                        </a:rPr>
                        <a:t>ышты</a:t>
                      </a:r>
                      <a:r>
                        <a:rPr lang="en-US" sz="2400" kern="1200" dirty="0" err="1">
                          <a:solidFill>
                            <a:srgbClr val="FF0000"/>
                          </a:solidFill>
                          <a:effectLst/>
                          <a:latin typeface="+mn-lt"/>
                          <a:ea typeface="+mn-ea"/>
                          <a:cs typeface="+mn-cs"/>
                        </a:rPr>
                        <a:t>шт</a:t>
                      </a:r>
                      <a:endParaRPr lang="en-GB" sz="2400" dirty="0">
                        <a:solidFill>
                          <a:srgbClr val="FF000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6758406"/>
                  </a:ext>
                </a:extLst>
              </a:tr>
              <a:tr h="370840">
                <a:tc>
                  <a:txBody>
                    <a:bodyPr/>
                    <a:lstStyle/>
                    <a:p>
                      <a:r>
                        <a:rPr lang="en-US" sz="2400" b="1" kern="1200" dirty="0">
                          <a:solidFill>
                            <a:schemeClr val="tx1"/>
                          </a:solidFill>
                          <a:effectLst/>
                          <a:latin typeface="+mn-lt"/>
                          <a:ea typeface="+mn-ea"/>
                          <a:cs typeface="+mn-cs"/>
                        </a:rPr>
                        <a:t>Illative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00B050"/>
                          </a:solidFill>
                          <a:effectLst/>
                          <a:latin typeface="+mn-lt"/>
                          <a:ea typeface="+mn-ea"/>
                          <a:cs typeface="+mn-cs"/>
                        </a:rPr>
                        <a:t>ышкы</a:t>
                      </a:r>
                      <a:r>
                        <a:rPr lang="en-US" sz="2400" kern="1200" dirty="0" err="1">
                          <a:solidFill>
                            <a:srgbClr val="FF0000"/>
                          </a:solidFill>
                          <a:effectLst/>
                          <a:latin typeface="+mn-lt"/>
                          <a:ea typeface="+mn-ea"/>
                          <a:cs typeface="+mn-cs"/>
                        </a:rPr>
                        <a:t>жӧ</a:t>
                      </a:r>
                      <a:endParaRPr lang="en-GB" sz="2400" dirty="0">
                        <a:solidFill>
                          <a:srgbClr val="FF000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00B050"/>
                          </a:solidFill>
                          <a:effectLst/>
                          <a:latin typeface="+mn-lt"/>
                          <a:ea typeface="+mn-ea"/>
                          <a:cs typeface="+mn-cs"/>
                        </a:rPr>
                        <a:t>ышкы</a:t>
                      </a:r>
                      <a:r>
                        <a:rPr lang="en-US" sz="2400" kern="1200" dirty="0" err="1">
                          <a:solidFill>
                            <a:srgbClr val="FF0000"/>
                          </a:solidFill>
                          <a:effectLst/>
                          <a:latin typeface="+mn-lt"/>
                          <a:ea typeface="+mn-ea"/>
                          <a:cs typeface="+mn-cs"/>
                        </a:rPr>
                        <a:t>шт</a:t>
                      </a:r>
                      <a:endParaRPr lang="en-GB" sz="2400" dirty="0">
                        <a:solidFill>
                          <a:srgbClr val="FF000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33770058"/>
                  </a:ext>
                </a:extLst>
              </a:tr>
              <a:tr h="370840">
                <a:tc>
                  <a:txBody>
                    <a:bodyPr/>
                    <a:lstStyle/>
                    <a:p>
                      <a:r>
                        <a:rPr lang="en-US" sz="2400" b="1" kern="1200" dirty="0">
                          <a:solidFill>
                            <a:schemeClr val="tx1"/>
                          </a:solidFill>
                          <a:effectLst/>
                          <a:latin typeface="+mn-lt"/>
                          <a:ea typeface="+mn-ea"/>
                          <a:cs typeface="+mn-cs"/>
                        </a:rPr>
                        <a:t>Lative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b="0" kern="1200" dirty="0" err="1">
                          <a:solidFill>
                            <a:schemeClr val="tx1"/>
                          </a:solidFill>
                          <a:effectLst/>
                          <a:latin typeface="+mn-lt"/>
                          <a:ea typeface="+mn-ea"/>
                          <a:cs typeface="+mn-cs"/>
                        </a:rPr>
                        <a:t>пӧрт</a:t>
                      </a:r>
                      <a:r>
                        <a:rPr lang="en-US" sz="2400" b="1" kern="1200" dirty="0" err="1">
                          <a:solidFill>
                            <a:srgbClr val="00B050"/>
                          </a:solidFill>
                          <a:effectLst/>
                          <a:latin typeface="+mn-lt"/>
                          <a:ea typeface="+mn-ea"/>
                          <a:cs typeface="+mn-cs"/>
                        </a:rPr>
                        <a:t>e</a:t>
                      </a:r>
                      <a:r>
                        <a:rPr lang="en-US" sz="2400" b="0" kern="1200" dirty="0" err="1">
                          <a:solidFill>
                            <a:srgbClr val="00B050"/>
                          </a:solidFill>
                          <a:effectLst/>
                          <a:latin typeface="+mn-lt"/>
                          <a:ea typeface="+mn-ea"/>
                          <a:cs typeface="+mn-cs"/>
                        </a:rPr>
                        <a:t>ш</a:t>
                      </a:r>
                      <a:r>
                        <a:rPr lang="mi-NZ" sz="2400" b="0" kern="1200" dirty="0">
                          <a:solidFill>
                            <a:srgbClr val="FF0000"/>
                          </a:solidFill>
                          <a:effectLst/>
                          <a:latin typeface="+mn-lt"/>
                          <a:ea typeface="+mn-ea"/>
                          <a:cs typeface="+mn-cs"/>
                        </a:rPr>
                        <a:t>ыже</a:t>
                      </a:r>
                      <a:endParaRPr lang="en-GB" sz="2400" b="0" dirty="0">
                        <a:solidFill>
                          <a:srgbClr val="FF000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b="0" kern="1200" dirty="0" err="1">
                          <a:solidFill>
                            <a:schemeClr val="tx1"/>
                          </a:solidFill>
                          <a:effectLst/>
                          <a:latin typeface="+mn-lt"/>
                          <a:ea typeface="+mn-ea"/>
                          <a:cs typeface="+mn-cs"/>
                        </a:rPr>
                        <a:t>пӧрт</a:t>
                      </a:r>
                      <a:r>
                        <a:rPr lang="en-US" sz="2400" b="1" kern="1200" dirty="0" err="1">
                          <a:solidFill>
                            <a:srgbClr val="00B050"/>
                          </a:solidFill>
                          <a:effectLst/>
                          <a:latin typeface="+mn-lt"/>
                          <a:ea typeface="+mn-ea"/>
                          <a:cs typeface="+mn-cs"/>
                        </a:rPr>
                        <a:t>e</a:t>
                      </a:r>
                      <a:r>
                        <a:rPr lang="en-US" sz="2400" b="0" kern="1200" dirty="0" err="1">
                          <a:solidFill>
                            <a:srgbClr val="00B050"/>
                          </a:solidFill>
                          <a:effectLst/>
                          <a:latin typeface="+mn-lt"/>
                          <a:ea typeface="+mn-ea"/>
                          <a:cs typeface="+mn-cs"/>
                        </a:rPr>
                        <a:t>ш</a:t>
                      </a:r>
                      <a:r>
                        <a:rPr lang="mi-NZ" sz="2400" b="0" kern="1200" dirty="0">
                          <a:solidFill>
                            <a:srgbClr val="FF0000"/>
                          </a:solidFill>
                          <a:effectLst/>
                          <a:latin typeface="+mn-lt"/>
                          <a:ea typeface="+mn-ea"/>
                          <a:cs typeface="+mn-cs"/>
                        </a:rPr>
                        <a:t>ышт</a:t>
                      </a:r>
                      <a:endParaRPr lang="en-GB" sz="2400" b="0" dirty="0">
                        <a:solidFill>
                          <a:srgbClr val="FF000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530277642"/>
                  </a:ext>
                </a:extLst>
              </a:tr>
              <a:tr h="370840">
                <a:tc>
                  <a:txBody>
                    <a:bodyPr/>
                    <a:lstStyle/>
                    <a:p>
                      <a:r>
                        <a:rPr lang="en-US" sz="2400" b="1" kern="1200" dirty="0">
                          <a:solidFill>
                            <a:schemeClr val="tx1"/>
                          </a:solidFill>
                          <a:effectLst/>
                          <a:latin typeface="+mn-lt"/>
                          <a:ea typeface="+mn-ea"/>
                          <a:cs typeface="+mn-cs"/>
                        </a:rPr>
                        <a:t>Dative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r>
                        <a:rPr lang="en-US" sz="2400" kern="1200" dirty="0" err="1">
                          <a:solidFill>
                            <a:schemeClr val="tx1"/>
                          </a:solidFill>
                          <a:effectLst/>
                          <a:latin typeface="+mn-lt"/>
                          <a:ea typeface="+mn-ea"/>
                          <a:cs typeface="+mn-cs"/>
                        </a:rPr>
                        <a:t>пӧрт</a:t>
                      </a:r>
                      <a:r>
                        <a:rPr lang="en-US" sz="2400" kern="1200" dirty="0" err="1">
                          <a:solidFill>
                            <a:srgbClr val="FF0000"/>
                          </a:solidFill>
                          <a:effectLst/>
                          <a:latin typeface="+mn-lt"/>
                          <a:ea typeface="+mn-ea"/>
                          <a:cs typeface="+mn-cs"/>
                        </a:rPr>
                        <a:t>шы</a:t>
                      </a:r>
                      <a:r>
                        <a:rPr lang="en-US" sz="2400" kern="1200" dirty="0" err="1">
                          <a:solidFill>
                            <a:srgbClr val="00B050"/>
                          </a:solidFill>
                          <a:effectLst/>
                          <a:latin typeface="+mn-lt"/>
                          <a:ea typeface="+mn-ea"/>
                          <a:cs typeface="+mn-cs"/>
                        </a:rPr>
                        <a:t>л</a:t>
                      </a:r>
                      <a:r>
                        <a:rPr lang="en-US" sz="2400" b="1" kern="1200" dirty="0" err="1">
                          <a:solidFill>
                            <a:srgbClr val="00B050"/>
                          </a:solidFill>
                          <a:effectLst/>
                          <a:latin typeface="+mn-lt"/>
                          <a:ea typeface="+mn-ea"/>
                          <a:cs typeface="+mn-cs"/>
                        </a:rPr>
                        <a:t>а</a:t>
                      </a:r>
                      <a:r>
                        <a:rPr lang="en-US" sz="2400" kern="1200" dirty="0" err="1">
                          <a:solidFill>
                            <a:srgbClr val="00B050"/>
                          </a:solidFill>
                          <a:effectLst/>
                          <a:latin typeface="+mn-lt"/>
                          <a:ea typeface="+mn-ea"/>
                          <a:cs typeface="+mn-cs"/>
                        </a:rPr>
                        <a:t>н</a:t>
                      </a:r>
                      <a:r>
                        <a:rPr lang="en-US" sz="2400" kern="1200" dirty="0">
                          <a:solidFill>
                            <a:schemeClr val="tx1"/>
                          </a:solidFill>
                          <a:effectLst/>
                          <a:latin typeface="+mn-lt"/>
                          <a:ea typeface="+mn-ea"/>
                          <a:cs typeface="+mn-cs"/>
                        </a:rPr>
                        <a:t> ~ </a:t>
                      </a:r>
                      <a:r>
                        <a:rPr lang="en-US" sz="2400" kern="1200" dirty="0" err="1">
                          <a:solidFill>
                            <a:schemeClr val="tx1"/>
                          </a:solidFill>
                          <a:effectLst/>
                          <a:latin typeface="+mn-lt"/>
                          <a:ea typeface="+mn-ea"/>
                          <a:cs typeface="+mn-cs"/>
                        </a:rPr>
                        <a:t>пӧрт</a:t>
                      </a:r>
                      <a:r>
                        <a:rPr lang="en-US" sz="2400" kern="1200" dirty="0" err="1">
                          <a:solidFill>
                            <a:srgbClr val="00B050"/>
                          </a:solidFill>
                          <a:effectLst/>
                          <a:latin typeface="+mn-lt"/>
                          <a:ea typeface="+mn-ea"/>
                          <a:cs typeface="+mn-cs"/>
                        </a:rPr>
                        <a:t>л</a:t>
                      </a:r>
                      <a:r>
                        <a:rPr lang="en-US" sz="2400" b="1" kern="1200" dirty="0" err="1">
                          <a:solidFill>
                            <a:srgbClr val="00B050"/>
                          </a:solidFill>
                          <a:effectLst/>
                          <a:latin typeface="+mn-lt"/>
                          <a:ea typeface="+mn-ea"/>
                          <a:cs typeface="+mn-cs"/>
                        </a:rPr>
                        <a:t>а</a:t>
                      </a:r>
                      <a:r>
                        <a:rPr lang="en-US" sz="2400" kern="1200" dirty="0" err="1">
                          <a:solidFill>
                            <a:srgbClr val="00B050"/>
                          </a:solidFill>
                          <a:effectLst/>
                          <a:latin typeface="+mn-lt"/>
                          <a:ea typeface="+mn-ea"/>
                          <a:cs typeface="+mn-cs"/>
                        </a:rPr>
                        <a:t>н</a:t>
                      </a:r>
                      <a:r>
                        <a:rPr lang="en-US" sz="2400" kern="1200" dirty="0" err="1">
                          <a:solidFill>
                            <a:srgbClr val="FF0000"/>
                          </a:solidFill>
                          <a:effectLst/>
                          <a:latin typeface="+mn-lt"/>
                          <a:ea typeface="+mn-ea"/>
                          <a:cs typeface="+mn-cs"/>
                        </a:rPr>
                        <a:t>же</a:t>
                      </a:r>
                      <a:endParaRPr lang="en-GB" sz="2400" dirty="0">
                        <a:solidFill>
                          <a:srgbClr val="FF0000"/>
                        </a:solidFill>
                      </a:endParaRPr>
                    </a:p>
                  </a:txBody>
                  <a:tcPr anchor="ctr">
                    <a:lnL w="38100" cap="flat" cmpd="sng" algn="ctr">
                      <a:solidFill>
                        <a:schemeClr val="tx1"/>
                      </a:solidFill>
                      <a:prstDash val="solid"/>
                      <a:round/>
                      <a:headEnd type="none" w="med" len="med"/>
                      <a:tailEnd type="none" w="med" len="med"/>
                    </a:lnL>
                    <a:noFill/>
                  </a:tcPr>
                </a:tc>
                <a:tc>
                  <a:txBody>
                    <a:bodyPr/>
                    <a:lstStyle/>
                    <a:p>
                      <a:r>
                        <a:rPr lang="en-US" sz="2400" kern="1200" dirty="0" err="1">
                          <a:solidFill>
                            <a:schemeClr val="tx1"/>
                          </a:solidFill>
                          <a:effectLst/>
                          <a:latin typeface="+mn-lt"/>
                          <a:ea typeface="+mn-ea"/>
                          <a:cs typeface="+mn-cs"/>
                        </a:rPr>
                        <a:t>пӧрт</a:t>
                      </a:r>
                      <a:r>
                        <a:rPr lang="en-US" sz="2400" kern="1200" dirty="0" err="1">
                          <a:solidFill>
                            <a:srgbClr val="FF0000"/>
                          </a:solidFill>
                          <a:effectLst/>
                          <a:latin typeface="+mn-lt"/>
                          <a:ea typeface="+mn-ea"/>
                          <a:cs typeface="+mn-cs"/>
                        </a:rPr>
                        <a:t>ышт</a:t>
                      </a:r>
                      <a:r>
                        <a:rPr lang="en-US" sz="2400" kern="1200" dirty="0" err="1">
                          <a:solidFill>
                            <a:srgbClr val="00B050"/>
                          </a:solidFill>
                          <a:effectLst/>
                          <a:latin typeface="+mn-lt"/>
                          <a:ea typeface="+mn-ea"/>
                          <a:cs typeface="+mn-cs"/>
                        </a:rPr>
                        <a:t>л</a:t>
                      </a:r>
                      <a:r>
                        <a:rPr lang="en-US" sz="2400" b="1" kern="1200" dirty="0" err="1">
                          <a:solidFill>
                            <a:srgbClr val="00B050"/>
                          </a:solidFill>
                          <a:effectLst/>
                          <a:latin typeface="+mn-lt"/>
                          <a:ea typeface="+mn-ea"/>
                          <a:cs typeface="+mn-cs"/>
                        </a:rPr>
                        <a:t>а</a:t>
                      </a:r>
                      <a:r>
                        <a:rPr lang="en-US" sz="2400" kern="1200" dirty="0" err="1">
                          <a:solidFill>
                            <a:srgbClr val="00B050"/>
                          </a:solidFill>
                          <a:effectLst/>
                          <a:latin typeface="+mn-lt"/>
                          <a:ea typeface="+mn-ea"/>
                          <a:cs typeface="+mn-cs"/>
                        </a:rPr>
                        <a:t>н</a:t>
                      </a:r>
                      <a:r>
                        <a:rPr lang="en-US" sz="2400" kern="1200" dirty="0">
                          <a:solidFill>
                            <a:schemeClr val="tx1"/>
                          </a:solidFill>
                          <a:effectLst/>
                          <a:latin typeface="+mn-lt"/>
                          <a:ea typeface="+mn-ea"/>
                          <a:cs typeface="+mn-cs"/>
                        </a:rPr>
                        <a:t> ~ </a:t>
                      </a:r>
                      <a:r>
                        <a:rPr lang="en-US" sz="2400" kern="1200" dirty="0" err="1">
                          <a:solidFill>
                            <a:schemeClr val="tx1"/>
                          </a:solidFill>
                          <a:effectLst/>
                          <a:latin typeface="+mn-lt"/>
                          <a:ea typeface="+mn-ea"/>
                          <a:cs typeface="+mn-cs"/>
                        </a:rPr>
                        <a:t>пӧрт</a:t>
                      </a:r>
                      <a:r>
                        <a:rPr lang="en-US" sz="2400" kern="1200" dirty="0" err="1">
                          <a:solidFill>
                            <a:srgbClr val="00B050"/>
                          </a:solidFill>
                          <a:effectLst/>
                          <a:latin typeface="+mn-lt"/>
                          <a:ea typeface="+mn-ea"/>
                          <a:cs typeface="+mn-cs"/>
                        </a:rPr>
                        <a:t>л</a:t>
                      </a:r>
                      <a:r>
                        <a:rPr lang="en-US" sz="2400" b="1" kern="1200" dirty="0" err="1">
                          <a:solidFill>
                            <a:srgbClr val="00B050"/>
                          </a:solidFill>
                          <a:effectLst/>
                          <a:latin typeface="+mn-lt"/>
                          <a:ea typeface="+mn-ea"/>
                          <a:cs typeface="+mn-cs"/>
                        </a:rPr>
                        <a:t>а</a:t>
                      </a:r>
                      <a:r>
                        <a:rPr lang="en-US" sz="2400" kern="1200" dirty="0" err="1">
                          <a:solidFill>
                            <a:srgbClr val="00B050"/>
                          </a:solidFill>
                          <a:effectLst/>
                          <a:latin typeface="+mn-lt"/>
                          <a:ea typeface="+mn-ea"/>
                          <a:cs typeface="+mn-cs"/>
                        </a:rPr>
                        <a:t>н</a:t>
                      </a:r>
                      <a:r>
                        <a:rPr lang="en-US" sz="2400" kern="1200" dirty="0" err="1">
                          <a:solidFill>
                            <a:srgbClr val="FF0000"/>
                          </a:solidFill>
                          <a:effectLst/>
                          <a:latin typeface="+mn-lt"/>
                          <a:ea typeface="+mn-ea"/>
                          <a:cs typeface="+mn-cs"/>
                        </a:rPr>
                        <a:t>ышт</a:t>
                      </a:r>
                      <a:endParaRPr lang="en-GB" sz="2400" dirty="0">
                        <a:solidFill>
                          <a:srgbClr val="FF0000"/>
                        </a:solidFill>
                      </a:endParaRP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389686302"/>
                  </a:ext>
                </a:extLst>
              </a:tr>
              <a:tr h="370840">
                <a:tc>
                  <a:txBody>
                    <a:bodyPr/>
                    <a:lstStyle/>
                    <a:p>
                      <a:r>
                        <a:rPr lang="de-AT" sz="2400" b="1" dirty="0"/>
                        <a:t>Comparative</a:t>
                      </a:r>
                      <a:endParaRPr lang="en-GB" sz="2400" b="1"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шы</a:t>
                      </a:r>
                      <a:r>
                        <a:rPr lang="en-US" sz="2400" kern="1200" dirty="0" err="1">
                          <a:solidFill>
                            <a:srgbClr val="00B050"/>
                          </a:solidFill>
                          <a:effectLst/>
                          <a:latin typeface="+mn-lt"/>
                          <a:ea typeface="+mn-ea"/>
                          <a:cs typeface="+mn-cs"/>
                        </a:rPr>
                        <a:t>ла</a:t>
                      </a:r>
                      <a:r>
                        <a:rPr lang="en-US" sz="2400" kern="1200" dirty="0">
                          <a:solidFill>
                            <a:schemeClr val="tx1"/>
                          </a:solidFill>
                          <a:effectLst/>
                          <a:latin typeface="+mn-lt"/>
                          <a:ea typeface="+mn-ea"/>
                          <a:cs typeface="+mn-cs"/>
                        </a:rPr>
                        <a:t> ( ~ </a:t>
                      </a:r>
                      <a:r>
                        <a:rPr lang="en-US" sz="2400" kern="1200" dirty="0" err="1">
                          <a:solidFill>
                            <a:schemeClr val="tx1"/>
                          </a:solidFill>
                          <a:effectLst/>
                          <a:latin typeface="+mn-lt"/>
                          <a:ea typeface="+mn-ea"/>
                          <a:cs typeface="+mn-cs"/>
                        </a:rPr>
                        <a:t>пӧрт</a:t>
                      </a:r>
                      <a:r>
                        <a:rPr lang="en-US" sz="2400" kern="1200" dirty="0" err="1">
                          <a:solidFill>
                            <a:srgbClr val="00B050"/>
                          </a:solidFill>
                          <a:effectLst/>
                          <a:latin typeface="+mn-lt"/>
                          <a:ea typeface="+mn-ea"/>
                          <a:cs typeface="+mn-cs"/>
                        </a:rPr>
                        <a:t>л</a:t>
                      </a:r>
                      <a:r>
                        <a:rPr lang="en-US" sz="2400" b="1" kern="1200" dirty="0" err="1">
                          <a:solidFill>
                            <a:srgbClr val="00B050"/>
                          </a:solidFill>
                          <a:effectLst/>
                          <a:latin typeface="+mn-lt"/>
                          <a:ea typeface="+mn-ea"/>
                          <a:cs typeface="+mn-cs"/>
                        </a:rPr>
                        <a:t>а</a:t>
                      </a:r>
                      <a:r>
                        <a:rPr lang="en-US" sz="2400" kern="1200" dirty="0" err="1">
                          <a:solidFill>
                            <a:srgbClr val="FF0000"/>
                          </a:solidFill>
                          <a:effectLst/>
                          <a:latin typeface="+mn-lt"/>
                          <a:ea typeface="+mn-ea"/>
                          <a:cs typeface="+mn-cs"/>
                        </a:rPr>
                        <a:t>же</a:t>
                      </a:r>
                      <a:r>
                        <a:rPr lang="en-US" sz="2400" kern="1200" dirty="0">
                          <a:solidFill>
                            <a:schemeClr val="tx1"/>
                          </a:solidFill>
                          <a:effectLst/>
                          <a:latin typeface="+mn-lt"/>
                          <a:ea typeface="+mn-ea"/>
                          <a:cs typeface="+mn-cs"/>
                        </a:rPr>
                        <a:t>)</a:t>
                      </a:r>
                      <a:endParaRPr lang="en-GB" sz="2400" dirty="0"/>
                    </a:p>
                  </a:txBody>
                  <a:tcPr anchor="ct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tc>
                  <a:txBody>
                    <a:bodyPr/>
                    <a:lstStyle/>
                    <a:p>
                      <a:r>
                        <a:rPr lang="en-US" sz="2400" kern="1200" dirty="0" err="1">
                          <a:solidFill>
                            <a:schemeClr val="tx1"/>
                          </a:solidFill>
                          <a:effectLst/>
                          <a:latin typeface="+mn-lt"/>
                          <a:ea typeface="+mn-ea"/>
                          <a:cs typeface="+mn-cs"/>
                        </a:rPr>
                        <a:t>п</a:t>
                      </a:r>
                      <a:r>
                        <a:rPr lang="en-US" sz="2400" b="1" kern="1200" dirty="0" err="1">
                          <a:solidFill>
                            <a:schemeClr val="tx1"/>
                          </a:solidFill>
                          <a:effectLst/>
                          <a:latin typeface="+mn-lt"/>
                          <a:ea typeface="+mn-ea"/>
                          <a:cs typeface="+mn-cs"/>
                        </a:rPr>
                        <a:t>ӧ</a:t>
                      </a:r>
                      <a:r>
                        <a:rPr lang="en-US" sz="2400" kern="1200" dirty="0" err="1">
                          <a:solidFill>
                            <a:schemeClr val="tx1"/>
                          </a:solidFill>
                          <a:effectLst/>
                          <a:latin typeface="+mn-lt"/>
                          <a:ea typeface="+mn-ea"/>
                          <a:cs typeface="+mn-cs"/>
                        </a:rPr>
                        <a:t>рт</a:t>
                      </a:r>
                      <a:r>
                        <a:rPr lang="en-US" sz="2400" kern="1200" dirty="0" err="1">
                          <a:solidFill>
                            <a:srgbClr val="FF0000"/>
                          </a:solidFill>
                          <a:effectLst/>
                          <a:latin typeface="+mn-lt"/>
                          <a:ea typeface="+mn-ea"/>
                          <a:cs typeface="+mn-cs"/>
                        </a:rPr>
                        <a:t>ышт</a:t>
                      </a:r>
                      <a:r>
                        <a:rPr lang="en-US" sz="2400" kern="1200" dirty="0" err="1">
                          <a:solidFill>
                            <a:srgbClr val="00B050"/>
                          </a:solidFill>
                          <a:effectLst/>
                          <a:latin typeface="+mn-lt"/>
                          <a:ea typeface="+mn-ea"/>
                          <a:cs typeface="+mn-cs"/>
                        </a:rPr>
                        <a:t>ла</a:t>
                      </a:r>
                      <a:r>
                        <a:rPr lang="en-US" sz="2400" kern="1200" dirty="0">
                          <a:solidFill>
                            <a:schemeClr val="tx1"/>
                          </a:solidFill>
                          <a:effectLst/>
                          <a:latin typeface="+mn-lt"/>
                          <a:ea typeface="+mn-ea"/>
                          <a:cs typeface="+mn-cs"/>
                        </a:rPr>
                        <a:t> ( ~ </a:t>
                      </a:r>
                      <a:r>
                        <a:rPr lang="en-US" sz="2400" kern="1200" dirty="0" err="1">
                          <a:solidFill>
                            <a:schemeClr val="tx1"/>
                          </a:solidFill>
                          <a:effectLst/>
                          <a:latin typeface="+mn-lt"/>
                          <a:ea typeface="+mn-ea"/>
                          <a:cs typeface="+mn-cs"/>
                        </a:rPr>
                        <a:t>пӧрт</a:t>
                      </a:r>
                      <a:r>
                        <a:rPr lang="en-US" sz="2400" kern="1200" dirty="0" err="1">
                          <a:solidFill>
                            <a:srgbClr val="00B050"/>
                          </a:solidFill>
                          <a:effectLst/>
                          <a:latin typeface="+mn-lt"/>
                          <a:ea typeface="+mn-ea"/>
                          <a:cs typeface="+mn-cs"/>
                        </a:rPr>
                        <a:t>л</a:t>
                      </a:r>
                      <a:r>
                        <a:rPr lang="en-US" sz="2400" b="1" kern="1200" dirty="0" err="1">
                          <a:solidFill>
                            <a:srgbClr val="00B050"/>
                          </a:solidFill>
                          <a:effectLst/>
                          <a:latin typeface="+mn-lt"/>
                          <a:ea typeface="+mn-ea"/>
                          <a:cs typeface="+mn-cs"/>
                        </a:rPr>
                        <a:t>а</a:t>
                      </a:r>
                      <a:r>
                        <a:rPr lang="en-US" sz="2400" kern="1200" dirty="0" err="1">
                          <a:solidFill>
                            <a:srgbClr val="FF0000"/>
                          </a:solidFill>
                          <a:effectLst/>
                          <a:latin typeface="+mn-lt"/>
                          <a:ea typeface="+mn-ea"/>
                          <a:cs typeface="+mn-cs"/>
                        </a:rPr>
                        <a:t>шт</a:t>
                      </a:r>
                      <a:r>
                        <a:rPr lang="en-US" sz="2400" kern="1200" dirty="0">
                          <a:solidFill>
                            <a:schemeClr val="tx1"/>
                          </a:solidFill>
                          <a:effectLst/>
                          <a:latin typeface="+mn-lt"/>
                          <a:ea typeface="+mn-ea"/>
                          <a:cs typeface="+mn-cs"/>
                        </a:rPr>
                        <a:t>)</a:t>
                      </a:r>
                      <a:endParaRPr lang="en-GB" sz="2400" dirty="0"/>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8510120"/>
                  </a:ext>
                </a:extLst>
              </a:tr>
            </a:tbl>
          </a:graphicData>
        </a:graphic>
      </p:graphicFrame>
      <p:cxnSp>
        <p:nvCxnSpPr>
          <p:cNvPr id="74" name="Straight Connector 73">
            <a:extLst>
              <a:ext uri="{FF2B5EF4-FFF2-40B4-BE49-F238E27FC236}">
                <a16:creationId xmlns:a16="http://schemas.microsoft.com/office/drawing/2014/main" id="{0E784A5D-1F01-450D-8CF5-1D30DE609AFF}"/>
              </a:ext>
            </a:extLst>
          </p:cNvPr>
          <p:cNvCxnSpPr>
            <a:cxnSpLocks/>
          </p:cNvCxnSpPr>
          <p:nvPr/>
        </p:nvCxnSpPr>
        <p:spPr>
          <a:xfrm>
            <a:off x="953470" y="5249264"/>
            <a:ext cx="1097183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75" name="Straight Connector 74">
            <a:extLst>
              <a:ext uri="{FF2B5EF4-FFF2-40B4-BE49-F238E27FC236}">
                <a16:creationId xmlns:a16="http://schemas.microsoft.com/office/drawing/2014/main" id="{B3010011-329F-45DB-8C76-402E7F0FAD4B}"/>
              </a:ext>
            </a:extLst>
          </p:cNvPr>
          <p:cNvCxnSpPr>
            <a:cxnSpLocks/>
          </p:cNvCxnSpPr>
          <p:nvPr/>
        </p:nvCxnSpPr>
        <p:spPr>
          <a:xfrm>
            <a:off x="953470" y="3877664"/>
            <a:ext cx="1097183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76" name="Straight Connector 75">
            <a:extLst>
              <a:ext uri="{FF2B5EF4-FFF2-40B4-BE49-F238E27FC236}">
                <a16:creationId xmlns:a16="http://schemas.microsoft.com/office/drawing/2014/main" id="{7AA68414-F69C-4C6D-9B0F-37FC33765A21}"/>
              </a:ext>
            </a:extLst>
          </p:cNvPr>
          <p:cNvCxnSpPr>
            <a:cxnSpLocks/>
          </p:cNvCxnSpPr>
          <p:nvPr/>
        </p:nvCxnSpPr>
        <p:spPr>
          <a:xfrm>
            <a:off x="953470" y="2506064"/>
            <a:ext cx="10971830" cy="0"/>
          </a:xfrm>
          <a:prstGeom prst="line">
            <a:avLst/>
          </a:prstGeom>
          <a:ln w="38100"/>
        </p:spPr>
        <p:style>
          <a:lnRef idx="1">
            <a:schemeClr val="dk1"/>
          </a:lnRef>
          <a:fillRef idx="0">
            <a:schemeClr val="dk1"/>
          </a:fillRef>
          <a:effectRef idx="0">
            <a:schemeClr val="dk1"/>
          </a:effectRef>
          <a:fontRef idx="minor">
            <a:schemeClr val="tx1"/>
          </a:fontRef>
        </p:style>
      </p:cxnSp>
      <p:pic>
        <p:nvPicPr>
          <p:cNvPr id="77" name="Picture 2">
            <a:extLst>
              <a:ext uri="{FF2B5EF4-FFF2-40B4-BE49-F238E27FC236}">
                <a16:creationId xmlns:a16="http://schemas.microsoft.com/office/drawing/2014/main" id="{91A43B2A-55D1-4B64-8978-B73BFCB6E6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322" y="4217457"/>
            <a:ext cx="781049" cy="4758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78" name="Picture 77" descr="Icon, rectangle&#10;&#10;Description automatically generated">
            <a:extLst>
              <a:ext uri="{FF2B5EF4-FFF2-40B4-BE49-F238E27FC236}">
                <a16:creationId xmlns:a16="http://schemas.microsoft.com/office/drawing/2014/main" id="{B5C5014F-EB60-4B71-8725-D88D4E53BF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083" y="2821780"/>
            <a:ext cx="783288" cy="477235"/>
          </a:xfrm>
          <a:prstGeom prst="rect">
            <a:avLst/>
          </a:prstGeom>
          <a:ln>
            <a:solidFill>
              <a:schemeClr val="tx1"/>
            </a:solidFill>
          </a:ln>
        </p:spPr>
      </p:pic>
      <p:sp>
        <p:nvSpPr>
          <p:cNvPr id="79" name="TextBox 78">
            <a:extLst>
              <a:ext uri="{FF2B5EF4-FFF2-40B4-BE49-F238E27FC236}">
                <a16:creationId xmlns:a16="http://schemas.microsoft.com/office/drawing/2014/main" id="{A6C51CCA-C5AF-4D70-A555-30267205A7A7}"/>
              </a:ext>
            </a:extLst>
          </p:cNvPr>
          <p:cNvSpPr txBox="1"/>
          <p:nvPr/>
        </p:nvSpPr>
        <p:spPr>
          <a:xfrm>
            <a:off x="589083" y="3309072"/>
            <a:ext cx="781048" cy="338554"/>
          </a:xfrm>
          <a:prstGeom prst="rect">
            <a:avLst/>
          </a:prstGeom>
          <a:noFill/>
        </p:spPr>
        <p:txBody>
          <a:bodyPr wrap="square">
            <a:spAutoFit/>
          </a:bodyPr>
          <a:lstStyle/>
          <a:p>
            <a:pPr algn="ctr"/>
            <a:r>
              <a:rPr lang="en-GB" sz="1600" dirty="0">
                <a:solidFill>
                  <a:srgbClr val="FF0000"/>
                </a:solidFill>
                <a:latin typeface="Calibri" panose="020F0502020204030204" pitchFamily="34" charset="0"/>
                <a:ea typeface="Times New Roman" panose="02020603050405020304" pitchFamily="18" charset="0"/>
                <a:cs typeface="Calibri" panose="020F0502020204030204" pitchFamily="34" charset="0"/>
              </a:rPr>
              <a:t>Px </a:t>
            </a:r>
            <a:r>
              <a:rPr lang="en-GB" sz="1600" dirty="0">
                <a:latin typeface="Calibri" panose="020F0502020204030204" pitchFamily="34" charset="0"/>
                <a:ea typeface="Times New Roman" panose="02020603050405020304" pitchFamily="18" charset="0"/>
                <a:cs typeface="Calibri" panose="020F0502020204030204" pitchFamily="34" charset="0"/>
              </a:rPr>
              <a:t>+ </a:t>
            </a:r>
            <a:r>
              <a:rPr lang="en-GB" sz="1600" dirty="0" err="1">
                <a:solidFill>
                  <a:srgbClr val="00B050"/>
                </a:solidFill>
                <a:latin typeface="Calibri" panose="020F0502020204030204" pitchFamily="34" charset="0"/>
                <a:ea typeface="Times New Roman" panose="02020603050405020304" pitchFamily="18" charset="0"/>
                <a:cs typeface="Calibri" panose="020F0502020204030204" pitchFamily="34" charset="0"/>
              </a:rPr>
              <a:t>Cx</a:t>
            </a:r>
            <a:endParaRPr lang="en-GB" sz="1600" dirty="0">
              <a:solidFill>
                <a:srgbClr val="00B050"/>
              </a:solidFill>
            </a:endParaRPr>
          </a:p>
        </p:txBody>
      </p:sp>
      <p:sp>
        <p:nvSpPr>
          <p:cNvPr id="80" name="TextBox 79">
            <a:extLst>
              <a:ext uri="{FF2B5EF4-FFF2-40B4-BE49-F238E27FC236}">
                <a16:creationId xmlns:a16="http://schemas.microsoft.com/office/drawing/2014/main" id="{01086F8B-80CB-488B-995B-F40EE8975996}"/>
              </a:ext>
            </a:extLst>
          </p:cNvPr>
          <p:cNvSpPr txBox="1"/>
          <p:nvPr/>
        </p:nvSpPr>
        <p:spPr>
          <a:xfrm>
            <a:off x="589082" y="4707963"/>
            <a:ext cx="781049" cy="338554"/>
          </a:xfrm>
          <a:prstGeom prst="rect">
            <a:avLst/>
          </a:prstGeom>
          <a:noFill/>
        </p:spPr>
        <p:txBody>
          <a:bodyPr wrap="square">
            <a:spAutoFit/>
          </a:bodyPr>
          <a:lstStyle/>
          <a:p>
            <a:pPr algn="ctr"/>
            <a:r>
              <a:rPr lang="en-GB" sz="1600" dirty="0" err="1">
                <a:solidFill>
                  <a:srgbClr val="00B050"/>
                </a:solidFill>
                <a:latin typeface="Calibri" panose="020F0502020204030204" pitchFamily="34" charset="0"/>
                <a:ea typeface="Times New Roman" panose="02020603050405020304" pitchFamily="18" charset="0"/>
                <a:cs typeface="Calibri" panose="020F0502020204030204" pitchFamily="34" charset="0"/>
              </a:rPr>
              <a:t>Cx</a:t>
            </a:r>
            <a:r>
              <a:rPr lang="en-GB" sz="1600" dirty="0">
                <a:solidFill>
                  <a:srgbClr val="00B050"/>
                </a:solidFill>
                <a:latin typeface="Calibri" panose="020F0502020204030204" pitchFamily="34" charset="0"/>
                <a:ea typeface="Times New Roman" panose="02020603050405020304" pitchFamily="18" charset="0"/>
                <a:cs typeface="Calibri" panose="020F0502020204030204" pitchFamily="34" charset="0"/>
              </a:rPr>
              <a:t> </a:t>
            </a:r>
            <a:r>
              <a:rPr lang="en-GB" sz="1600" dirty="0">
                <a:latin typeface="Calibri" panose="020F0502020204030204" pitchFamily="34" charset="0"/>
                <a:ea typeface="Times New Roman" panose="02020603050405020304" pitchFamily="18" charset="0"/>
                <a:cs typeface="Calibri" panose="020F0502020204030204" pitchFamily="34" charset="0"/>
              </a:rPr>
              <a:t>+ </a:t>
            </a:r>
            <a:r>
              <a:rPr lang="en-GB" sz="1600" dirty="0">
                <a:solidFill>
                  <a:srgbClr val="FF0000"/>
                </a:solidFill>
                <a:latin typeface="Calibri" panose="020F0502020204030204" pitchFamily="34" charset="0"/>
                <a:ea typeface="Times New Roman" panose="02020603050405020304" pitchFamily="18" charset="0"/>
                <a:cs typeface="Calibri" panose="020F0502020204030204" pitchFamily="34" charset="0"/>
              </a:rPr>
              <a:t>Px</a:t>
            </a:r>
            <a:endParaRPr lang="en-GB" sz="1600" dirty="0">
              <a:solidFill>
                <a:srgbClr val="00B050"/>
              </a:solidFill>
            </a:endParaRPr>
          </a:p>
        </p:txBody>
      </p:sp>
      <p:pic>
        <p:nvPicPr>
          <p:cNvPr id="81" name="Picture 2">
            <a:extLst>
              <a:ext uri="{FF2B5EF4-FFF2-40B4-BE49-F238E27FC236}">
                <a16:creationId xmlns:a16="http://schemas.microsoft.com/office/drawing/2014/main" id="{8ABC82E7-64C4-40BD-AD66-DBA7DE430C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178524">
            <a:off x="703247" y="5492660"/>
            <a:ext cx="781049" cy="4758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82" name="Picture 81" descr="Icon, rectangle&#10;&#10;Description automatically generated">
            <a:extLst>
              <a:ext uri="{FF2B5EF4-FFF2-40B4-BE49-F238E27FC236}">
                <a16:creationId xmlns:a16="http://schemas.microsoft.com/office/drawing/2014/main" id="{B59E0CF4-4BD4-4128-905C-04877C52B0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950578">
            <a:off x="308166" y="5486733"/>
            <a:ext cx="783288" cy="477235"/>
          </a:xfrm>
          <a:prstGeom prst="rect">
            <a:avLst/>
          </a:prstGeom>
          <a:ln>
            <a:solidFill>
              <a:schemeClr val="tx1"/>
            </a:solidFill>
          </a:ln>
        </p:spPr>
      </p:pic>
      <p:sp>
        <p:nvSpPr>
          <p:cNvPr id="83" name="TextBox 82">
            <a:extLst>
              <a:ext uri="{FF2B5EF4-FFF2-40B4-BE49-F238E27FC236}">
                <a16:creationId xmlns:a16="http://schemas.microsoft.com/office/drawing/2014/main" id="{A7253B9C-3D30-4E2E-A445-5DB9BF266C14}"/>
              </a:ext>
            </a:extLst>
          </p:cNvPr>
          <p:cNvSpPr txBox="1"/>
          <p:nvPr/>
        </p:nvSpPr>
        <p:spPr>
          <a:xfrm>
            <a:off x="200873" y="6282188"/>
            <a:ext cx="1557466" cy="338554"/>
          </a:xfrm>
          <a:prstGeom prst="rect">
            <a:avLst/>
          </a:prstGeom>
          <a:noFill/>
        </p:spPr>
        <p:txBody>
          <a:bodyPr wrap="square">
            <a:spAutoFit/>
          </a:bodyPr>
          <a:lstStyle/>
          <a:p>
            <a:pPr algn="ctr"/>
            <a:r>
              <a:rPr lang="en-GB" sz="1600" dirty="0">
                <a:solidFill>
                  <a:srgbClr val="FF0000"/>
                </a:solidFill>
                <a:latin typeface="Calibri" panose="020F0502020204030204" pitchFamily="34" charset="0"/>
                <a:ea typeface="Times New Roman" panose="02020603050405020304" pitchFamily="18" charset="0"/>
                <a:cs typeface="Calibri" panose="020F0502020204030204" pitchFamily="34" charset="0"/>
              </a:rPr>
              <a:t>Px </a:t>
            </a:r>
            <a:r>
              <a:rPr lang="en-GB" sz="1600" dirty="0">
                <a:latin typeface="Calibri" panose="020F0502020204030204" pitchFamily="34" charset="0"/>
                <a:ea typeface="Times New Roman" panose="02020603050405020304" pitchFamily="18" charset="0"/>
                <a:cs typeface="Calibri" panose="020F0502020204030204" pitchFamily="34" charset="0"/>
              </a:rPr>
              <a:t>+ </a:t>
            </a:r>
            <a:r>
              <a:rPr lang="en-GB" sz="1600" dirty="0" err="1">
                <a:solidFill>
                  <a:srgbClr val="00B050"/>
                </a:solidFill>
                <a:latin typeface="Calibri" panose="020F0502020204030204" pitchFamily="34" charset="0"/>
                <a:ea typeface="Times New Roman" panose="02020603050405020304" pitchFamily="18" charset="0"/>
                <a:cs typeface="Calibri" panose="020F0502020204030204" pitchFamily="34" charset="0"/>
              </a:rPr>
              <a:t>Cx</a:t>
            </a:r>
            <a:r>
              <a:rPr lang="en-GB" sz="1600" dirty="0">
                <a:solidFill>
                  <a:srgbClr val="00B050"/>
                </a:solidFill>
                <a:latin typeface="Calibri" panose="020F0502020204030204" pitchFamily="34" charset="0"/>
                <a:ea typeface="Times New Roman" panose="02020603050405020304" pitchFamily="18" charset="0"/>
                <a:cs typeface="Calibri" panose="020F0502020204030204" pitchFamily="34" charset="0"/>
              </a:rPr>
              <a:t> </a:t>
            </a:r>
            <a:r>
              <a:rPr lang="en-GB" sz="1600" dirty="0">
                <a:latin typeface="Calibri" panose="020F0502020204030204" pitchFamily="34" charset="0"/>
                <a:ea typeface="Times New Roman" panose="02020603050405020304" pitchFamily="18" charset="0"/>
                <a:cs typeface="Calibri" panose="020F0502020204030204" pitchFamily="34" charset="0"/>
              </a:rPr>
              <a:t>~ </a:t>
            </a:r>
            <a:r>
              <a:rPr lang="en-GB" sz="1600" dirty="0" err="1">
                <a:solidFill>
                  <a:srgbClr val="00B050"/>
                </a:solidFill>
                <a:latin typeface="Calibri" panose="020F0502020204030204" pitchFamily="34" charset="0"/>
                <a:ea typeface="Times New Roman" panose="02020603050405020304" pitchFamily="18" charset="0"/>
                <a:cs typeface="Calibri" panose="020F0502020204030204" pitchFamily="34" charset="0"/>
              </a:rPr>
              <a:t>Cx</a:t>
            </a:r>
            <a:r>
              <a:rPr lang="en-GB" sz="1600" dirty="0">
                <a:solidFill>
                  <a:srgbClr val="00B050"/>
                </a:solidFill>
                <a:latin typeface="Calibri" panose="020F0502020204030204" pitchFamily="34" charset="0"/>
                <a:ea typeface="Times New Roman" panose="02020603050405020304" pitchFamily="18" charset="0"/>
                <a:cs typeface="Calibri" panose="020F0502020204030204" pitchFamily="34" charset="0"/>
              </a:rPr>
              <a:t> </a:t>
            </a:r>
            <a:r>
              <a:rPr lang="en-GB" sz="1600" dirty="0">
                <a:latin typeface="Calibri" panose="020F0502020204030204" pitchFamily="34" charset="0"/>
                <a:ea typeface="Times New Roman" panose="02020603050405020304" pitchFamily="18" charset="0"/>
                <a:cs typeface="Calibri" panose="020F0502020204030204" pitchFamily="34" charset="0"/>
              </a:rPr>
              <a:t>+ </a:t>
            </a:r>
            <a:r>
              <a:rPr lang="en-GB" sz="1600" dirty="0">
                <a:solidFill>
                  <a:srgbClr val="FF0000"/>
                </a:solidFill>
                <a:latin typeface="Calibri" panose="020F0502020204030204" pitchFamily="34" charset="0"/>
                <a:ea typeface="Times New Roman" panose="02020603050405020304" pitchFamily="18" charset="0"/>
                <a:cs typeface="Calibri" panose="020F0502020204030204" pitchFamily="34" charset="0"/>
              </a:rPr>
              <a:t>Px</a:t>
            </a:r>
            <a:endParaRPr lang="en-GB" sz="1600" dirty="0">
              <a:solidFill>
                <a:srgbClr val="00B050"/>
              </a:solidFill>
            </a:endParaRPr>
          </a:p>
        </p:txBody>
      </p:sp>
    </p:spTree>
    <p:extLst>
      <p:ext uri="{BB962C8B-B14F-4D97-AF65-F5344CB8AC3E}">
        <p14:creationId xmlns:p14="http://schemas.microsoft.com/office/powerpoint/2010/main" val="4218452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a:latin typeface="Calibri" panose="020F0502020204030204" pitchFamily="34" charset="0"/>
                <a:ea typeface="Times New Roman" panose="02020603050405020304" pitchFamily="18" charset="0"/>
                <a:cs typeface="Calibri" panose="020F0502020204030204" pitchFamily="34" charset="0"/>
              </a:rPr>
              <a:t>7</a:t>
            </a:r>
            <a:r>
              <a:rPr lang="en-US" sz="3600" u="sng">
                <a:effectLst/>
                <a:latin typeface="Calibri" panose="020F0502020204030204" pitchFamily="34" charset="0"/>
                <a:ea typeface="Times New Roman" panose="02020603050405020304" pitchFamily="18" charset="0"/>
                <a:cs typeface="Calibri" panose="020F0502020204030204" pitchFamily="34" charset="0"/>
              </a:rPr>
              <a:t>. </a:t>
            </a:r>
            <a:r>
              <a:rPr lang="en-GB" sz="3600" u="sng">
                <a:effectLst/>
                <a:latin typeface="Calibri" panose="020F0502020204030204" pitchFamily="34" charset="0"/>
                <a:ea typeface="Times New Roman" panose="02020603050405020304" pitchFamily="18" charset="0"/>
                <a:cs typeface="Calibri" panose="020F0502020204030204" pitchFamily="34" charset="0"/>
              </a:rPr>
              <a:t>Order of suffixes: </a:t>
            </a:r>
            <a:r>
              <a:rPr lang="en-GB" sz="3600" u="sng">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Px</a:t>
            </a:r>
            <a:r>
              <a:rPr lang="en-GB" sz="3600" u="sng">
                <a:effectLst/>
                <a:latin typeface="Calibri" panose="020F0502020204030204" pitchFamily="34" charset="0"/>
                <a:ea typeface="Times New Roman" panose="02020603050405020304" pitchFamily="18" charset="0"/>
                <a:cs typeface="Calibri" panose="020F0502020204030204" pitchFamily="34" charset="0"/>
              </a:rPr>
              <a:t> + </a:t>
            </a:r>
            <a:r>
              <a:rPr lang="en-GB" sz="3600" u="sng">
                <a:solidFill>
                  <a:srgbClr val="00B050"/>
                </a:solidFill>
                <a:effectLst/>
                <a:latin typeface="Calibri" panose="020F0502020204030204" pitchFamily="34" charset="0"/>
                <a:ea typeface="Times New Roman" panose="02020603050405020304" pitchFamily="18" charset="0"/>
                <a:cs typeface="Calibri" panose="020F0502020204030204" pitchFamily="34" charset="0"/>
              </a:rPr>
              <a:t>Cx</a:t>
            </a:r>
            <a:r>
              <a:rPr lang="en-GB" sz="3600" u="sng">
                <a:effectLst/>
                <a:latin typeface="Calibri" panose="020F0502020204030204" pitchFamily="34" charset="0"/>
                <a:ea typeface="Times New Roman" panose="02020603050405020304" pitchFamily="18" charset="0"/>
                <a:cs typeface="Calibri" panose="020F0502020204030204" pitchFamily="34" charset="0"/>
              </a:rPr>
              <a:t> + </a:t>
            </a:r>
            <a:r>
              <a:rPr lang="en-GB" sz="3600" u="sng">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Nx</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15</a:t>
            </a:fld>
            <a:endParaRPr lang="en-GB"/>
          </a:p>
        </p:txBody>
      </p:sp>
      <p:graphicFrame>
        <p:nvGraphicFramePr>
          <p:cNvPr id="17" name="Table 16">
            <a:extLst>
              <a:ext uri="{FF2B5EF4-FFF2-40B4-BE49-F238E27FC236}">
                <a16:creationId xmlns:a16="http://schemas.microsoft.com/office/drawing/2014/main" id="{247C38AE-B40F-4764-B4BF-1A5A4A9B011E}"/>
              </a:ext>
            </a:extLst>
          </p:cNvPr>
          <p:cNvGraphicFramePr>
            <a:graphicFrameLocks noGrp="1"/>
          </p:cNvGraphicFramePr>
          <p:nvPr>
            <p:extLst>
              <p:ext uri="{D42A27DB-BD31-4B8C-83A1-F6EECF244321}">
                <p14:modId xmlns:p14="http://schemas.microsoft.com/office/powerpoint/2010/main" val="3569468055"/>
              </p:ext>
            </p:extLst>
          </p:nvPr>
        </p:nvGraphicFramePr>
        <p:xfrm>
          <a:off x="1028933" y="1971336"/>
          <a:ext cx="10223267" cy="3765015"/>
        </p:xfrm>
        <a:graphic>
          <a:graphicData uri="http://schemas.openxmlformats.org/drawingml/2006/table">
            <a:tbl>
              <a:tblPr firstRow="1" firstCol="1" bandRow="1" bandCol="1"/>
              <a:tblGrid>
                <a:gridCol w="2298467">
                  <a:extLst>
                    <a:ext uri="{9D8B030D-6E8A-4147-A177-3AD203B41FA5}">
                      <a16:colId xmlns:a16="http://schemas.microsoft.com/office/drawing/2014/main" val="3202117786"/>
                    </a:ext>
                  </a:extLst>
                </a:gridCol>
                <a:gridCol w="3728633">
                  <a:extLst>
                    <a:ext uri="{9D8B030D-6E8A-4147-A177-3AD203B41FA5}">
                      <a16:colId xmlns:a16="http://schemas.microsoft.com/office/drawing/2014/main" val="1410750846"/>
                    </a:ext>
                  </a:extLst>
                </a:gridCol>
                <a:gridCol w="4196167">
                  <a:extLst>
                    <a:ext uri="{9D8B030D-6E8A-4147-A177-3AD203B41FA5}">
                      <a16:colId xmlns:a16="http://schemas.microsoft.com/office/drawing/2014/main" val="748803686"/>
                    </a:ext>
                  </a:extLst>
                </a:gridCol>
              </a:tblGrid>
              <a:tr h="533106">
                <a:tc>
                  <a:txBody>
                    <a:bodyPr/>
                    <a:lstStyle/>
                    <a:p>
                      <a:pPr algn="ctr" fontAlgn="t">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Case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Singular (+ Px1Sg)</a:t>
                      </a:r>
                      <a:endParaRPr lang="mi-NZ" sz="3100" b="0" i="0" u="none" strike="noStrike">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100" b="1" i="0" u="none" strike="noStrike" dirty="0">
                          <a:effectLst/>
                          <a:latin typeface="Calibri" panose="020F0502020204030204" pitchFamily="34" charset="0"/>
                          <a:ea typeface="PMingLiU" panose="02020500000000000000" pitchFamily="18" charset="-120"/>
                          <a:cs typeface="Calibri" panose="020F0502020204030204" pitchFamily="34" charset="0"/>
                        </a:rPr>
                        <a:t>Plural (+ Px1Sg)</a:t>
                      </a:r>
                      <a:endParaRPr lang="mi-NZ" sz="3100" b="0" i="0" u="none" strike="noStrike" dirty="0">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8640157"/>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Nominative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endParaRPr lang="az-Cyrl-AZ" sz="3100" b="0" i="0" u="none" strike="noStrike" dirty="0">
                        <a:solidFill>
                          <a:srgbClr val="0070C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0525344"/>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Genitive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ын</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ын</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9657209"/>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Dative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a:t>
                      </a:r>
                      <a:r>
                        <a:rPr lang="az-Cyrl-AZ" sz="21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н</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a:t>
                      </a:r>
                      <a:r>
                        <a:rPr lang="az-Cyrl-AZ" sz="21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н</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9683860"/>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Accusative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ым</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ым</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299057"/>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Comparative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ла</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a:t>
                      </a:r>
                      <a:r>
                        <a:rPr lang="az-Cyrl-AZ" sz="21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ла</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6494919"/>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Comitative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г</a:t>
                      </a:r>
                      <a:r>
                        <a:rPr lang="az-Cyrl-AZ" sz="21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г</a:t>
                      </a:r>
                      <a:r>
                        <a:rPr lang="az-Cyrl-AZ" sz="2100" b="1"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a:t>
                      </a:r>
                      <a:endParaRPr lang="az-Cyrl-AZ" sz="3100" b="0" i="0" u="none" strike="noStrike" dirty="0">
                        <a:solidFill>
                          <a:srgbClr val="00B05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2352171"/>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Inessive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шт</a:t>
                      </a:r>
                      <a:r>
                        <a:rPr lang="az-Cyrl-AZ" sz="2100" b="1"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е</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ышт</a:t>
                      </a:r>
                      <a:r>
                        <a:rPr lang="az-Cyrl-AZ" sz="2100" b="1"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е</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2535376"/>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Illative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шк</a:t>
                      </a:r>
                      <a:r>
                        <a:rPr lang="az-Cyrl-AZ" sz="2100" b="1"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е</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ышк</a:t>
                      </a:r>
                      <a:r>
                        <a:rPr lang="az-Cyrl-AZ" sz="2100" b="1"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е</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9217091"/>
                  </a:ext>
                </a:extLst>
              </a:tr>
              <a:tr h="294640">
                <a:tc>
                  <a:txBody>
                    <a:bodyPr/>
                    <a:lstStyle/>
                    <a:p>
                      <a:pPr algn="l" fontAlgn="ctr">
                        <a:lnSpc>
                          <a:spcPct val="107000"/>
                        </a:lnSpc>
                        <a:spcBef>
                          <a:spcPts val="0"/>
                        </a:spcBef>
                        <a:spcAft>
                          <a:spcPts val="0"/>
                        </a:spcAft>
                      </a:pPr>
                      <a:r>
                        <a:rPr lang="mi-NZ" sz="2100" b="1" i="0" u="none" strike="noStrike">
                          <a:effectLst/>
                          <a:latin typeface="Calibri" panose="020F0502020204030204" pitchFamily="34" charset="0"/>
                          <a:ea typeface="PMingLiU" panose="02020500000000000000" pitchFamily="18" charset="-120"/>
                          <a:cs typeface="Calibri" panose="020F0502020204030204" pitchFamily="34" charset="0"/>
                        </a:rPr>
                        <a:t>Lative</a:t>
                      </a:r>
                      <a:endParaRPr lang="mi-NZ" sz="3100" b="0" i="0" u="none" strike="noStrike">
                        <a:effectLst/>
                        <a:latin typeface="Arial" panose="020B0604020202020204" pitchFamily="34" charset="0"/>
                      </a:endParaRPr>
                    </a:p>
                  </a:txBody>
                  <a:tcPr marL="119843" marR="119843" marT="16645"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ш</a:t>
                      </a:r>
                      <a:r>
                        <a:rPr lang="az-Cyrl-AZ" sz="2100" b="1"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е</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lnSpc>
                          <a:spcPct val="107000"/>
                        </a:lnSpc>
                        <a:spcBef>
                          <a:spcPts val="0"/>
                        </a:spcBef>
                        <a:spcAft>
                          <a:spcPts val="0"/>
                        </a:spcAft>
                      </a:pPr>
                      <a:r>
                        <a:rPr lang="az-Cyrl-AZ" sz="2100" b="0" i="0" u="none" strike="noStrike" dirty="0">
                          <a:effectLst/>
                          <a:latin typeface="Calibri" panose="020F0502020204030204" pitchFamily="34" charset="0"/>
                          <a:ea typeface="PMingLiU" panose="02020500000000000000" pitchFamily="18" charset="-120"/>
                          <a:cs typeface="Calibri" panose="020F0502020204030204" pitchFamily="34" charset="0"/>
                        </a:rPr>
                        <a:t>книга</a:t>
                      </a:r>
                      <a:r>
                        <a:rPr lang="az-Cyrl-AZ" sz="2100" b="0" i="0" u="none" strike="noStrike" dirty="0">
                          <a:solidFill>
                            <a:srgbClr val="0070C0"/>
                          </a:solidFill>
                          <a:effectLst/>
                          <a:latin typeface="Calibri" panose="020F0502020204030204" pitchFamily="34" charset="0"/>
                          <a:ea typeface="PMingLiU" panose="02020500000000000000" pitchFamily="18" charset="-120"/>
                          <a:cs typeface="Calibri" panose="020F0502020204030204" pitchFamily="34" charset="0"/>
                        </a:rPr>
                        <a:t>-влак</a:t>
                      </a:r>
                      <a:r>
                        <a:rPr lang="az-Cyrl-AZ" sz="2100" b="0" i="0" u="none" strike="noStrike" dirty="0">
                          <a:solidFill>
                            <a:srgbClr val="00B050"/>
                          </a:solidFill>
                          <a:effectLst/>
                          <a:latin typeface="Calibri" panose="020F0502020204030204" pitchFamily="34" charset="0"/>
                          <a:ea typeface="PMingLiU" panose="02020500000000000000" pitchFamily="18" charset="-120"/>
                          <a:cs typeface="Calibri" panose="020F0502020204030204" pitchFamily="34" charset="0"/>
                        </a:rPr>
                        <a:t>еш</a:t>
                      </a:r>
                      <a:r>
                        <a:rPr lang="az-Cyrl-AZ" sz="2100" b="1"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е</a:t>
                      </a:r>
                      <a:r>
                        <a:rPr lang="az-Cyrl-AZ" sz="2100" b="0" i="0" u="none" strike="noStrike" dirty="0">
                          <a:solidFill>
                            <a:srgbClr val="FF0000"/>
                          </a:solidFill>
                          <a:effectLst/>
                          <a:latin typeface="Calibri" panose="020F0502020204030204" pitchFamily="34" charset="0"/>
                          <a:ea typeface="PMingLiU" panose="02020500000000000000" pitchFamily="18" charset="-120"/>
                          <a:cs typeface="Calibri" panose="020F0502020204030204" pitchFamily="34" charset="0"/>
                        </a:rPr>
                        <a:t>м</a:t>
                      </a:r>
                      <a:endParaRPr lang="az-Cyrl-AZ" sz="3100" b="0" i="0" u="none" strike="noStrike" dirty="0">
                        <a:solidFill>
                          <a:srgbClr val="FF0000"/>
                        </a:solidFill>
                        <a:effectLst/>
                        <a:latin typeface="Arial" panose="020B0604020202020204" pitchFamily="34" charset="0"/>
                      </a:endParaRPr>
                    </a:p>
                  </a:txBody>
                  <a:tcPr marL="119843" marR="119843" marT="1664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7636182"/>
                  </a:ext>
                </a:extLst>
              </a:tr>
            </a:tbl>
          </a:graphicData>
        </a:graphic>
      </p:graphicFrame>
    </p:spTree>
    <p:extLst>
      <p:ext uri="{BB962C8B-B14F-4D97-AF65-F5344CB8AC3E}">
        <p14:creationId xmlns:p14="http://schemas.microsoft.com/office/powerpoint/2010/main" val="551752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8.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Comparison of adjective and adverbs</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16</a:t>
            </a:fld>
            <a:endParaRPr lang="en-GB"/>
          </a:p>
        </p:txBody>
      </p:sp>
      <p:graphicFrame>
        <p:nvGraphicFramePr>
          <p:cNvPr id="73" name="Content Placeholder 5">
            <a:extLst>
              <a:ext uri="{FF2B5EF4-FFF2-40B4-BE49-F238E27FC236}">
                <a16:creationId xmlns:a16="http://schemas.microsoft.com/office/drawing/2014/main" id="{69C26BB1-5916-44EE-BD03-4A1B7E5C46B3}"/>
              </a:ext>
            </a:extLst>
          </p:cNvPr>
          <p:cNvGraphicFramePr>
            <a:graphicFrameLocks/>
          </p:cNvGraphicFramePr>
          <p:nvPr>
            <p:extLst>
              <p:ext uri="{D42A27DB-BD31-4B8C-83A1-F6EECF244321}">
                <p14:modId xmlns:p14="http://schemas.microsoft.com/office/powerpoint/2010/main" val="1279799255"/>
              </p:ext>
            </p:extLst>
          </p:nvPr>
        </p:nvGraphicFramePr>
        <p:xfrm>
          <a:off x="838200" y="1806880"/>
          <a:ext cx="10668000" cy="3792908"/>
        </p:xfrm>
        <a:graphic>
          <a:graphicData uri="http://schemas.openxmlformats.org/drawingml/2006/table">
            <a:tbl>
              <a:tblPr firstRow="1" firstCol="1" bandRow="1" bandCol="1"/>
              <a:tblGrid>
                <a:gridCol w="3454400">
                  <a:extLst>
                    <a:ext uri="{9D8B030D-6E8A-4147-A177-3AD203B41FA5}">
                      <a16:colId xmlns:a16="http://schemas.microsoft.com/office/drawing/2014/main" val="4158952986"/>
                    </a:ext>
                  </a:extLst>
                </a:gridCol>
                <a:gridCol w="3606800">
                  <a:extLst>
                    <a:ext uri="{9D8B030D-6E8A-4147-A177-3AD203B41FA5}">
                      <a16:colId xmlns:a16="http://schemas.microsoft.com/office/drawing/2014/main" val="2716126259"/>
                    </a:ext>
                  </a:extLst>
                </a:gridCol>
                <a:gridCol w="3606800">
                  <a:extLst>
                    <a:ext uri="{9D8B030D-6E8A-4147-A177-3AD203B41FA5}">
                      <a16:colId xmlns:a16="http://schemas.microsoft.com/office/drawing/2014/main" val="85525155"/>
                    </a:ext>
                  </a:extLst>
                </a:gridCol>
              </a:tblGrid>
              <a:tr h="541844">
                <a:tc>
                  <a:txBody>
                    <a:bodyPr/>
                    <a:lstStyle/>
                    <a:p>
                      <a:pPr algn="ctr" fontAlgn="t">
                        <a:lnSpc>
                          <a:spcPct val="107000"/>
                        </a:lnSpc>
                        <a:spcBef>
                          <a:spcPts val="0"/>
                        </a:spcBef>
                        <a:spcAft>
                          <a:spcPts val="0"/>
                        </a:spcAft>
                      </a:pPr>
                      <a:r>
                        <a:rPr lang="mi-NZ" sz="2700" b="1" i="0" u="none" strike="noStrike" dirty="0">
                          <a:effectLst/>
                          <a:latin typeface="Calibri" panose="020F0502020204030204" pitchFamily="34" charset="0"/>
                          <a:ea typeface="PMingLiU" panose="02020500000000000000" pitchFamily="18" charset="-120"/>
                          <a:cs typeface="Calibri" panose="020F0502020204030204" pitchFamily="34" charset="0"/>
                        </a:rPr>
                        <a:t>Positive</a:t>
                      </a:r>
                      <a:endParaRPr lang="mi-N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700" b="1" i="0" u="none" strike="noStrike">
                          <a:effectLst/>
                          <a:latin typeface="Calibri" panose="020F0502020204030204" pitchFamily="34" charset="0"/>
                          <a:ea typeface="PMingLiU" panose="02020500000000000000" pitchFamily="18" charset="-120"/>
                          <a:cs typeface="Calibri" panose="020F0502020204030204" pitchFamily="34" charset="0"/>
                        </a:rPr>
                        <a:t>Comparative</a:t>
                      </a:r>
                      <a:endParaRPr lang="mi-N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700" b="1" i="0" u="none" strike="noStrike">
                          <a:effectLst/>
                          <a:latin typeface="Calibri" panose="020F0502020204030204" pitchFamily="34" charset="0"/>
                          <a:ea typeface="PMingLiU" panose="02020500000000000000" pitchFamily="18" charset="-120"/>
                          <a:cs typeface="Calibri" panose="020F0502020204030204" pitchFamily="34" charset="0"/>
                        </a:rPr>
                        <a:t>Superlative</a:t>
                      </a:r>
                      <a:endParaRPr lang="mi-N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336231"/>
                  </a:ext>
                </a:extLst>
              </a:tr>
              <a:tr h="541844">
                <a:tc>
                  <a:txBody>
                    <a:bodyPr/>
                    <a:lstStyle/>
                    <a:p>
                      <a:pPr algn="ctr" fontAlgn="t">
                        <a:lnSpc>
                          <a:spcPct val="107000"/>
                        </a:lnSpc>
                        <a:spcBef>
                          <a:spcPts val="0"/>
                        </a:spcBef>
                        <a:spcAft>
                          <a:spcPts val="0"/>
                        </a:spcAft>
                      </a:pP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я</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мде</a:t>
                      </a:r>
                      <a:r>
                        <a:rPr lang="en-US" sz="2700" b="0" i="0" u="none" strike="noStrike" noProof="0" dirty="0">
                          <a:effectLst/>
                          <a:latin typeface="Calibri" panose="020F0502020204030204" pitchFamily="34" charset="0"/>
                          <a:ea typeface="PMingLiU" panose="02020500000000000000" pitchFamily="18" charset="-120"/>
                          <a:cs typeface="Calibri" panose="020F0502020204030204" pitchFamily="34" charset="0"/>
                        </a:rPr>
                        <a:t> ‘ready’</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ямдыр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я</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мде</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97428"/>
                  </a:ext>
                </a:extLst>
              </a:tr>
              <a:tr h="541844">
                <a:tc>
                  <a:txBody>
                    <a:bodyPr/>
                    <a:lstStyle/>
                    <a:p>
                      <a:pPr marL="0" marR="0" lvl="0" indent="0" algn="ctr" defTabSz="914400" rtl="0" eaLnBrk="1" fontAlgn="t" latinLnBrk="0" hangingPunct="1">
                        <a:lnSpc>
                          <a:spcPct val="107000"/>
                        </a:lnSpc>
                        <a:spcBef>
                          <a:spcPts val="0"/>
                        </a:spcBef>
                        <a:spcAft>
                          <a:spcPts val="0"/>
                        </a:spcAft>
                        <a:buClrTx/>
                        <a:buSzTx/>
                        <a:buFontTx/>
                        <a:buNone/>
                        <a:tabLst/>
                        <a:defRPr/>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сай</a:t>
                      </a:r>
                      <a:r>
                        <a:rPr lang="en-US" sz="2700" b="0" i="0" u="none" strike="noStrike" noProof="0" dirty="0">
                          <a:effectLst/>
                          <a:latin typeface="Calibri" panose="020F0502020204030204" pitchFamily="34" charset="0"/>
                          <a:ea typeface="PMingLiU" panose="02020500000000000000" pitchFamily="18" charset="-120"/>
                          <a:cs typeface="Calibri" panose="020F0502020204030204" pitchFamily="34" charset="0"/>
                        </a:rPr>
                        <a:t> ‘good’</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сайр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сай</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8283109"/>
                  </a:ext>
                </a:extLst>
              </a:tr>
              <a:tr h="541844">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кшо</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‘hot’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шокшыр</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dirty="0">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ш</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кшо</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8167360"/>
                  </a:ext>
                </a:extLst>
              </a:tr>
              <a:tr h="541844">
                <a:tc>
                  <a:txBody>
                    <a:bodyPr/>
                    <a:lstStyle/>
                    <a:p>
                      <a:pPr algn="ctr" fontAlgn="t">
                        <a:lnSpc>
                          <a:spcPct val="107000"/>
                        </a:lnSpc>
                        <a:spcBef>
                          <a:spcPts val="0"/>
                        </a:spcBef>
                        <a:spcAft>
                          <a:spcPts val="0"/>
                        </a:spcAft>
                      </a:pP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шо</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‘white’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ошыр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шо</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450649"/>
                  </a:ext>
                </a:extLst>
              </a:tr>
              <a:tr h="541844">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у</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ко</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‘much/many’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шукыр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ш</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у</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ко</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590177"/>
                  </a:ext>
                </a:extLst>
              </a:tr>
              <a:tr h="541844">
                <a:tc>
                  <a:txBody>
                    <a:bodyPr/>
                    <a:lstStyle/>
                    <a:p>
                      <a:pPr algn="ctr" fontAlgn="t">
                        <a:lnSpc>
                          <a:spcPct val="107000"/>
                        </a:lnSpc>
                        <a:spcBef>
                          <a:spcPts val="0"/>
                        </a:spcBef>
                        <a:spcAft>
                          <a:spcPts val="0"/>
                        </a:spcAft>
                      </a:pP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нчыч</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‘before’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ончычр</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dirty="0">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эн </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нчыч</a:t>
                      </a:r>
                      <a:endParaRPr lang="az-Cyrl-AZ" sz="4000" b="0" i="0" u="none" strike="noStrike" dirty="0">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4478579"/>
                  </a:ext>
                </a:extLst>
              </a:tr>
            </a:tbl>
          </a:graphicData>
        </a:graphic>
      </p:graphicFrame>
      <p:sp>
        <p:nvSpPr>
          <p:cNvPr id="74" name="Rectangle 73">
            <a:extLst>
              <a:ext uri="{FF2B5EF4-FFF2-40B4-BE49-F238E27FC236}">
                <a16:creationId xmlns:a16="http://schemas.microsoft.com/office/drawing/2014/main" id="{E9B0893B-DE2D-4253-BF60-D7C41172EBCE}"/>
              </a:ext>
            </a:extLst>
          </p:cNvPr>
          <p:cNvSpPr/>
          <p:nvPr/>
        </p:nvSpPr>
        <p:spPr>
          <a:xfrm>
            <a:off x="5173784" y="2425618"/>
            <a:ext cx="1671515"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5" name="Rectangle 74">
            <a:extLst>
              <a:ext uri="{FF2B5EF4-FFF2-40B4-BE49-F238E27FC236}">
                <a16:creationId xmlns:a16="http://schemas.microsoft.com/office/drawing/2014/main" id="{1815F06E-5C36-45C3-91AD-27AE59D54280}"/>
              </a:ext>
            </a:extLst>
          </p:cNvPr>
          <p:cNvSpPr/>
          <p:nvPr/>
        </p:nvSpPr>
        <p:spPr>
          <a:xfrm>
            <a:off x="8343900" y="2425618"/>
            <a:ext cx="3009900"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6" name="Rectangle 75">
            <a:extLst>
              <a:ext uri="{FF2B5EF4-FFF2-40B4-BE49-F238E27FC236}">
                <a16:creationId xmlns:a16="http://schemas.microsoft.com/office/drawing/2014/main" id="{AE9A693D-94F4-4956-83FB-78CCB58106D0}"/>
              </a:ext>
            </a:extLst>
          </p:cNvPr>
          <p:cNvSpPr/>
          <p:nvPr/>
        </p:nvSpPr>
        <p:spPr>
          <a:xfrm>
            <a:off x="5173784" y="3013490"/>
            <a:ext cx="1671515"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7" name="Rectangle 76">
            <a:extLst>
              <a:ext uri="{FF2B5EF4-FFF2-40B4-BE49-F238E27FC236}">
                <a16:creationId xmlns:a16="http://schemas.microsoft.com/office/drawing/2014/main" id="{6CB66471-7F0E-40F7-A810-54E3BF7FAA62}"/>
              </a:ext>
            </a:extLst>
          </p:cNvPr>
          <p:cNvSpPr/>
          <p:nvPr/>
        </p:nvSpPr>
        <p:spPr>
          <a:xfrm>
            <a:off x="8343900" y="3013490"/>
            <a:ext cx="3009900"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8" name="Rectangle 77">
            <a:extLst>
              <a:ext uri="{FF2B5EF4-FFF2-40B4-BE49-F238E27FC236}">
                <a16:creationId xmlns:a16="http://schemas.microsoft.com/office/drawing/2014/main" id="{C966CC08-3542-4846-B5A9-3C6DA69134E8}"/>
              </a:ext>
            </a:extLst>
          </p:cNvPr>
          <p:cNvSpPr/>
          <p:nvPr/>
        </p:nvSpPr>
        <p:spPr>
          <a:xfrm>
            <a:off x="5260242" y="3534576"/>
            <a:ext cx="1671515"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9" name="Rectangle 78">
            <a:extLst>
              <a:ext uri="{FF2B5EF4-FFF2-40B4-BE49-F238E27FC236}">
                <a16:creationId xmlns:a16="http://schemas.microsoft.com/office/drawing/2014/main" id="{CD8FF7D8-E83C-427F-8511-064D832C5396}"/>
              </a:ext>
            </a:extLst>
          </p:cNvPr>
          <p:cNvSpPr/>
          <p:nvPr/>
        </p:nvSpPr>
        <p:spPr>
          <a:xfrm>
            <a:off x="8430358" y="3534576"/>
            <a:ext cx="3009900"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0" name="Rectangle 79">
            <a:extLst>
              <a:ext uri="{FF2B5EF4-FFF2-40B4-BE49-F238E27FC236}">
                <a16:creationId xmlns:a16="http://schemas.microsoft.com/office/drawing/2014/main" id="{67F668C4-A1D5-451C-AA08-7359F36B991E}"/>
              </a:ext>
            </a:extLst>
          </p:cNvPr>
          <p:cNvSpPr/>
          <p:nvPr/>
        </p:nvSpPr>
        <p:spPr>
          <a:xfrm>
            <a:off x="5173784" y="4055662"/>
            <a:ext cx="1671515"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1" name="Rectangle 80">
            <a:extLst>
              <a:ext uri="{FF2B5EF4-FFF2-40B4-BE49-F238E27FC236}">
                <a16:creationId xmlns:a16="http://schemas.microsoft.com/office/drawing/2014/main" id="{650252C3-8F87-4F51-A3C7-9EDBF7CC25F9}"/>
              </a:ext>
            </a:extLst>
          </p:cNvPr>
          <p:cNvSpPr/>
          <p:nvPr/>
        </p:nvSpPr>
        <p:spPr>
          <a:xfrm>
            <a:off x="8343900" y="4055662"/>
            <a:ext cx="3009900"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2" name="Rectangle 81">
            <a:extLst>
              <a:ext uri="{FF2B5EF4-FFF2-40B4-BE49-F238E27FC236}">
                <a16:creationId xmlns:a16="http://schemas.microsoft.com/office/drawing/2014/main" id="{EA4AAE1E-7A31-40DA-9A15-0BC48BB376CF}"/>
              </a:ext>
            </a:extLst>
          </p:cNvPr>
          <p:cNvSpPr/>
          <p:nvPr/>
        </p:nvSpPr>
        <p:spPr>
          <a:xfrm>
            <a:off x="5260242" y="4627852"/>
            <a:ext cx="1671515"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3" name="Rectangle 82">
            <a:extLst>
              <a:ext uri="{FF2B5EF4-FFF2-40B4-BE49-F238E27FC236}">
                <a16:creationId xmlns:a16="http://schemas.microsoft.com/office/drawing/2014/main" id="{2F33FDBA-1847-42B2-B1A9-FBFAF954DBB6}"/>
              </a:ext>
            </a:extLst>
          </p:cNvPr>
          <p:cNvSpPr/>
          <p:nvPr/>
        </p:nvSpPr>
        <p:spPr>
          <a:xfrm>
            <a:off x="8430358" y="4627852"/>
            <a:ext cx="3009900"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4" name="Rectangle 83">
            <a:extLst>
              <a:ext uri="{FF2B5EF4-FFF2-40B4-BE49-F238E27FC236}">
                <a16:creationId xmlns:a16="http://schemas.microsoft.com/office/drawing/2014/main" id="{3B78543C-2CCC-4C80-982E-BA9C959281F4}"/>
              </a:ext>
            </a:extLst>
          </p:cNvPr>
          <p:cNvSpPr/>
          <p:nvPr/>
        </p:nvSpPr>
        <p:spPr>
          <a:xfrm>
            <a:off x="5173784" y="5122492"/>
            <a:ext cx="1671515"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5" name="Rectangle 84">
            <a:extLst>
              <a:ext uri="{FF2B5EF4-FFF2-40B4-BE49-F238E27FC236}">
                <a16:creationId xmlns:a16="http://schemas.microsoft.com/office/drawing/2014/main" id="{CF860856-00B8-4F26-8D95-D5693ABDA46E}"/>
              </a:ext>
            </a:extLst>
          </p:cNvPr>
          <p:cNvSpPr/>
          <p:nvPr/>
        </p:nvSpPr>
        <p:spPr>
          <a:xfrm>
            <a:off x="8343900" y="5122492"/>
            <a:ext cx="3009900" cy="36838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72424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7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7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80"/>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8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82"/>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83"/>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8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8.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Comparison of adjective and adverbs</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17</a:t>
            </a:fld>
            <a:endParaRPr lang="en-GB"/>
          </a:p>
        </p:txBody>
      </p:sp>
      <p:graphicFrame>
        <p:nvGraphicFramePr>
          <p:cNvPr id="73" name="Content Placeholder 5">
            <a:extLst>
              <a:ext uri="{FF2B5EF4-FFF2-40B4-BE49-F238E27FC236}">
                <a16:creationId xmlns:a16="http://schemas.microsoft.com/office/drawing/2014/main" id="{69C26BB1-5916-44EE-BD03-4A1B7E5C46B3}"/>
              </a:ext>
            </a:extLst>
          </p:cNvPr>
          <p:cNvGraphicFramePr>
            <a:graphicFrameLocks/>
          </p:cNvGraphicFramePr>
          <p:nvPr/>
        </p:nvGraphicFramePr>
        <p:xfrm>
          <a:off x="838200" y="1806880"/>
          <a:ext cx="10668000" cy="3792908"/>
        </p:xfrm>
        <a:graphic>
          <a:graphicData uri="http://schemas.openxmlformats.org/drawingml/2006/table">
            <a:tbl>
              <a:tblPr firstRow="1" firstCol="1" bandRow="1" bandCol="1"/>
              <a:tblGrid>
                <a:gridCol w="3454400">
                  <a:extLst>
                    <a:ext uri="{9D8B030D-6E8A-4147-A177-3AD203B41FA5}">
                      <a16:colId xmlns:a16="http://schemas.microsoft.com/office/drawing/2014/main" val="4158952986"/>
                    </a:ext>
                  </a:extLst>
                </a:gridCol>
                <a:gridCol w="3606800">
                  <a:extLst>
                    <a:ext uri="{9D8B030D-6E8A-4147-A177-3AD203B41FA5}">
                      <a16:colId xmlns:a16="http://schemas.microsoft.com/office/drawing/2014/main" val="2716126259"/>
                    </a:ext>
                  </a:extLst>
                </a:gridCol>
                <a:gridCol w="3606800">
                  <a:extLst>
                    <a:ext uri="{9D8B030D-6E8A-4147-A177-3AD203B41FA5}">
                      <a16:colId xmlns:a16="http://schemas.microsoft.com/office/drawing/2014/main" val="85525155"/>
                    </a:ext>
                  </a:extLst>
                </a:gridCol>
              </a:tblGrid>
              <a:tr h="541844">
                <a:tc>
                  <a:txBody>
                    <a:bodyPr/>
                    <a:lstStyle/>
                    <a:p>
                      <a:pPr algn="ctr" fontAlgn="t">
                        <a:lnSpc>
                          <a:spcPct val="107000"/>
                        </a:lnSpc>
                        <a:spcBef>
                          <a:spcPts val="0"/>
                        </a:spcBef>
                        <a:spcAft>
                          <a:spcPts val="0"/>
                        </a:spcAft>
                      </a:pPr>
                      <a:r>
                        <a:rPr lang="mi-NZ" sz="2700" b="1" i="0" u="none" strike="noStrike" dirty="0">
                          <a:effectLst/>
                          <a:latin typeface="Calibri" panose="020F0502020204030204" pitchFamily="34" charset="0"/>
                          <a:ea typeface="PMingLiU" panose="02020500000000000000" pitchFamily="18" charset="-120"/>
                          <a:cs typeface="Calibri" panose="020F0502020204030204" pitchFamily="34" charset="0"/>
                        </a:rPr>
                        <a:t>Positive</a:t>
                      </a:r>
                      <a:endParaRPr lang="mi-N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700" b="1" i="0" u="none" strike="noStrike">
                          <a:effectLst/>
                          <a:latin typeface="Calibri" panose="020F0502020204030204" pitchFamily="34" charset="0"/>
                          <a:ea typeface="PMingLiU" panose="02020500000000000000" pitchFamily="18" charset="-120"/>
                          <a:cs typeface="Calibri" panose="020F0502020204030204" pitchFamily="34" charset="0"/>
                        </a:rPr>
                        <a:t>Comparative</a:t>
                      </a:r>
                      <a:endParaRPr lang="mi-N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mi-NZ" sz="2700" b="1" i="0" u="none" strike="noStrike">
                          <a:effectLst/>
                          <a:latin typeface="Calibri" panose="020F0502020204030204" pitchFamily="34" charset="0"/>
                          <a:ea typeface="PMingLiU" panose="02020500000000000000" pitchFamily="18" charset="-120"/>
                          <a:cs typeface="Calibri" panose="020F0502020204030204" pitchFamily="34" charset="0"/>
                        </a:rPr>
                        <a:t>Superlative</a:t>
                      </a:r>
                      <a:endParaRPr lang="mi-N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336231"/>
                  </a:ext>
                </a:extLst>
              </a:tr>
              <a:tr h="541844">
                <a:tc>
                  <a:txBody>
                    <a:bodyPr/>
                    <a:lstStyle/>
                    <a:p>
                      <a:pPr algn="ctr" fontAlgn="t">
                        <a:lnSpc>
                          <a:spcPct val="107000"/>
                        </a:lnSpc>
                        <a:spcBef>
                          <a:spcPts val="0"/>
                        </a:spcBef>
                        <a:spcAft>
                          <a:spcPts val="0"/>
                        </a:spcAft>
                      </a:pP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я</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мде</a:t>
                      </a:r>
                      <a:r>
                        <a:rPr lang="en-US" sz="2700" b="0" i="0" u="none" strike="noStrike" noProof="0" dirty="0">
                          <a:effectLst/>
                          <a:latin typeface="Calibri" panose="020F0502020204030204" pitchFamily="34" charset="0"/>
                          <a:ea typeface="PMingLiU" panose="02020500000000000000" pitchFamily="18" charset="-120"/>
                          <a:cs typeface="Calibri" panose="020F0502020204030204" pitchFamily="34" charset="0"/>
                        </a:rPr>
                        <a:t> ‘ready’</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ямдыр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я</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мде</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97428"/>
                  </a:ext>
                </a:extLst>
              </a:tr>
              <a:tr h="541844">
                <a:tc>
                  <a:txBody>
                    <a:bodyPr/>
                    <a:lstStyle/>
                    <a:p>
                      <a:pPr marL="0" marR="0" lvl="0" indent="0" algn="ctr" defTabSz="914400" rtl="0" eaLnBrk="1" fontAlgn="t" latinLnBrk="0" hangingPunct="1">
                        <a:lnSpc>
                          <a:spcPct val="107000"/>
                        </a:lnSpc>
                        <a:spcBef>
                          <a:spcPts val="0"/>
                        </a:spcBef>
                        <a:spcAft>
                          <a:spcPts val="0"/>
                        </a:spcAft>
                        <a:buClrTx/>
                        <a:buSzTx/>
                        <a:buFontTx/>
                        <a:buNone/>
                        <a:tabLst/>
                        <a:defRPr/>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сай</a:t>
                      </a:r>
                      <a:r>
                        <a:rPr lang="en-US" sz="2700" b="0" i="0" u="none" strike="noStrike" noProof="0" dirty="0">
                          <a:effectLst/>
                          <a:latin typeface="Calibri" panose="020F0502020204030204" pitchFamily="34" charset="0"/>
                          <a:ea typeface="PMingLiU" panose="02020500000000000000" pitchFamily="18" charset="-120"/>
                          <a:cs typeface="Calibri" panose="020F0502020204030204" pitchFamily="34" charset="0"/>
                        </a:rPr>
                        <a:t> ‘good’</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сайр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сай</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8283109"/>
                  </a:ext>
                </a:extLst>
              </a:tr>
              <a:tr h="541844">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кшо</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‘hot’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шокшыр</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dirty="0">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ш</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кшо</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8167360"/>
                  </a:ext>
                </a:extLst>
              </a:tr>
              <a:tr h="541844">
                <a:tc>
                  <a:txBody>
                    <a:bodyPr/>
                    <a:lstStyle/>
                    <a:p>
                      <a:pPr algn="ctr" fontAlgn="t">
                        <a:lnSpc>
                          <a:spcPct val="107000"/>
                        </a:lnSpc>
                        <a:spcBef>
                          <a:spcPts val="0"/>
                        </a:spcBef>
                        <a:spcAft>
                          <a:spcPts val="0"/>
                        </a:spcAft>
                      </a:pP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шо</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‘white’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ошыр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шо</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450649"/>
                  </a:ext>
                </a:extLst>
              </a:tr>
              <a:tr h="541844">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ш</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у</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ко</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‘much/many’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шукыр</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эн ш</a:t>
                      </a:r>
                      <a:r>
                        <a:rPr lang="az-Cyrl-AZ" sz="2700" b="1" i="0" u="none" strike="noStrike">
                          <a:effectLst/>
                          <a:latin typeface="Calibri" panose="020F0502020204030204" pitchFamily="34" charset="0"/>
                          <a:ea typeface="PMingLiU" panose="02020500000000000000" pitchFamily="18" charset="-120"/>
                          <a:cs typeface="Calibri" panose="020F0502020204030204" pitchFamily="34" charset="0"/>
                        </a:rPr>
                        <a:t>у</a:t>
                      </a:r>
                      <a:r>
                        <a:rPr lang="az-Cyrl-AZ" sz="2700" b="0" i="0" u="none" strike="noStrike">
                          <a:effectLst/>
                          <a:latin typeface="Calibri" panose="020F0502020204030204" pitchFamily="34" charset="0"/>
                          <a:ea typeface="PMingLiU" panose="02020500000000000000" pitchFamily="18" charset="-120"/>
                          <a:cs typeface="Calibri" panose="020F0502020204030204" pitchFamily="34" charset="0"/>
                        </a:rPr>
                        <a:t>ко</a:t>
                      </a:r>
                      <a:endParaRPr lang="az-Cyrl-AZ" sz="4000" b="0" i="0" u="none" strike="noStrike">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590177"/>
                  </a:ext>
                </a:extLst>
              </a:tr>
              <a:tr h="541844">
                <a:tc>
                  <a:txBody>
                    <a:bodyPr/>
                    <a:lstStyle/>
                    <a:p>
                      <a:pPr algn="ctr" fontAlgn="t">
                        <a:lnSpc>
                          <a:spcPct val="107000"/>
                        </a:lnSpc>
                        <a:spcBef>
                          <a:spcPts val="0"/>
                        </a:spcBef>
                        <a:spcAft>
                          <a:spcPts val="0"/>
                        </a:spcAft>
                      </a:pP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нчыч</a:t>
                      </a:r>
                      <a:r>
                        <a:rPr lang="de-AT" sz="2700" b="0" i="0" u="none" strike="noStrike" dirty="0">
                          <a:effectLst/>
                          <a:latin typeface="Calibri" panose="020F0502020204030204" pitchFamily="34" charset="0"/>
                          <a:ea typeface="PMingLiU" panose="02020500000000000000" pitchFamily="18" charset="-120"/>
                          <a:cs typeface="Calibri" panose="020F0502020204030204" pitchFamily="34" charset="0"/>
                        </a:rPr>
                        <a:t> ‘before’ </a:t>
                      </a:r>
                      <a:endParaRPr lang="az-Cyrl-AZ" sz="4000" b="0" i="0" u="none" strike="noStrike" dirty="0">
                        <a:effectLst/>
                        <a:latin typeface="Arial" panose="020B0604020202020204" pitchFamily="34" charset="0"/>
                      </a:endParaRPr>
                    </a:p>
                  </a:txBody>
                  <a:tcPr marL="153674" marR="153674" marT="21344"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ончычр</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а</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к</a:t>
                      </a:r>
                      <a:endParaRPr lang="az-Cyrl-AZ" sz="4000" b="0" i="0" u="none" strike="noStrike" dirty="0">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0"/>
                        </a:spcAft>
                      </a:pP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эн </a:t>
                      </a:r>
                      <a:r>
                        <a:rPr lang="az-Cyrl-AZ" sz="2700" b="1" i="0" u="none" strike="noStrike" dirty="0">
                          <a:effectLst/>
                          <a:latin typeface="Calibri" panose="020F0502020204030204" pitchFamily="34" charset="0"/>
                          <a:ea typeface="PMingLiU" panose="02020500000000000000" pitchFamily="18" charset="-120"/>
                          <a:cs typeface="Calibri" panose="020F0502020204030204" pitchFamily="34" charset="0"/>
                        </a:rPr>
                        <a:t>о</a:t>
                      </a:r>
                      <a:r>
                        <a:rPr lang="az-Cyrl-AZ" sz="2700" b="0" i="0" u="none" strike="noStrike" dirty="0">
                          <a:effectLst/>
                          <a:latin typeface="Calibri" panose="020F0502020204030204" pitchFamily="34" charset="0"/>
                          <a:ea typeface="PMingLiU" panose="02020500000000000000" pitchFamily="18" charset="-120"/>
                          <a:cs typeface="Calibri" panose="020F0502020204030204" pitchFamily="34" charset="0"/>
                        </a:rPr>
                        <a:t>нчыч</a:t>
                      </a:r>
                      <a:endParaRPr lang="az-Cyrl-AZ" sz="4000" b="0" i="0" u="none" strike="noStrike" dirty="0">
                        <a:effectLst/>
                        <a:latin typeface="Arial" panose="020B0604020202020204" pitchFamily="34" charset="0"/>
                      </a:endParaRPr>
                    </a:p>
                  </a:txBody>
                  <a:tcPr marL="153674" marR="153674" marT="21344"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4478579"/>
                  </a:ext>
                </a:extLst>
              </a:tr>
            </a:tbl>
          </a:graphicData>
        </a:graphic>
      </p:graphicFrame>
    </p:spTree>
    <p:extLst>
      <p:ext uri="{BB962C8B-B14F-4D97-AF65-F5344CB8AC3E}">
        <p14:creationId xmlns:p14="http://schemas.microsoft.com/office/powerpoint/2010/main" val="2643213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latin typeface="Calibri" panose="020F0502020204030204" pitchFamily="34" charset="0"/>
                <a:ea typeface="Times New Roman" panose="02020603050405020304" pitchFamily="18" charset="0"/>
                <a:cs typeface="Calibri" panose="020F0502020204030204" pitchFamily="34" charset="0"/>
              </a:rPr>
              <a:t>9</a:t>
            </a:r>
            <a:r>
              <a:rPr lang="en-US" sz="3600" u="sng" dirty="0">
                <a:effectLst/>
                <a:latin typeface="Calibri" panose="020F0502020204030204" pitchFamily="34" charset="0"/>
                <a:ea typeface="Times New Roman" panose="02020603050405020304" pitchFamily="18" charset="0"/>
                <a:cs typeface="Calibri" panose="020F0502020204030204" pitchFamily="34" charset="0"/>
              </a:rPr>
              <a:t>.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Postpositions</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dirty="0"/>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18</a:t>
            </a:fld>
            <a:endParaRPr lang="en-GB"/>
          </a:p>
        </p:txBody>
      </p:sp>
      <p:sp>
        <p:nvSpPr>
          <p:cNvPr id="72" name="Content Placeholder 2">
            <a:extLst>
              <a:ext uri="{FF2B5EF4-FFF2-40B4-BE49-F238E27FC236}">
                <a16:creationId xmlns:a16="http://schemas.microsoft.com/office/drawing/2014/main" id="{6E641465-D7F7-437B-B428-7CBD38D7AAB9}"/>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mi-NZ" dirty="0"/>
              <a:t>деч:		Мый </a:t>
            </a:r>
            <a:r>
              <a:rPr lang="mi-NZ" u="sng" dirty="0"/>
              <a:t>Сап</a:t>
            </a:r>
            <a:r>
              <a:rPr lang="mi-NZ" b="1" u="sng" dirty="0"/>
              <a:t>а</a:t>
            </a:r>
            <a:r>
              <a:rPr lang="mi-NZ" u="sng" dirty="0"/>
              <a:t>евмыт деч</a:t>
            </a:r>
            <a:r>
              <a:rPr lang="mi-NZ" dirty="0"/>
              <a:t> тол</a:t>
            </a:r>
            <a:r>
              <a:rPr lang="mi-NZ" b="1" dirty="0"/>
              <a:t>а</a:t>
            </a:r>
            <a:r>
              <a:rPr lang="mi-NZ" dirty="0"/>
              <a:t>м.</a:t>
            </a:r>
            <a:endParaRPr lang="en-GB" dirty="0"/>
          </a:p>
          <a:p>
            <a:pPr marL="0" indent="0">
              <a:buNone/>
            </a:pPr>
            <a:r>
              <a:rPr lang="mi-NZ" dirty="0"/>
              <a:t>деч вар</a:t>
            </a:r>
            <a:r>
              <a:rPr lang="mi-NZ" b="1" dirty="0"/>
              <a:t>а</a:t>
            </a:r>
            <a:r>
              <a:rPr lang="mi-NZ" dirty="0"/>
              <a:t>:	Т</a:t>
            </a:r>
            <a:r>
              <a:rPr lang="mi-NZ" b="1" dirty="0"/>
              <a:t>а</a:t>
            </a:r>
            <a:r>
              <a:rPr lang="mi-NZ" dirty="0"/>
              <a:t>че </a:t>
            </a:r>
            <a:r>
              <a:rPr lang="mi-NZ" u="sng" dirty="0"/>
              <a:t>паш</a:t>
            </a:r>
            <a:r>
              <a:rPr lang="mi-NZ" b="1" u="sng" dirty="0"/>
              <a:t>а</a:t>
            </a:r>
            <a:r>
              <a:rPr lang="mi-NZ" u="sng" dirty="0"/>
              <a:t> деч вар</a:t>
            </a:r>
            <a:r>
              <a:rPr lang="mi-NZ" b="1" u="sng" dirty="0"/>
              <a:t>а</a:t>
            </a:r>
            <a:r>
              <a:rPr lang="mi-NZ" dirty="0"/>
              <a:t> ме те</a:t>
            </a:r>
            <a:r>
              <a:rPr lang="mi-NZ" b="1" dirty="0"/>
              <a:t>а</a:t>
            </a:r>
            <a:r>
              <a:rPr lang="mi-NZ" dirty="0"/>
              <a:t>трыш каен</a:t>
            </a:r>
            <a:r>
              <a:rPr lang="mi-NZ" b="1" dirty="0"/>
              <a:t>а</a:t>
            </a:r>
            <a:r>
              <a:rPr lang="mi-NZ" dirty="0"/>
              <a:t>.</a:t>
            </a:r>
            <a:endParaRPr lang="en-GB" dirty="0"/>
          </a:p>
          <a:p>
            <a:pPr marL="0" indent="0">
              <a:buNone/>
            </a:pPr>
            <a:r>
              <a:rPr lang="mi-NZ" dirty="0"/>
              <a:t>нерг</a:t>
            </a:r>
            <a:r>
              <a:rPr lang="mi-NZ" b="1" dirty="0"/>
              <a:t>е</a:t>
            </a:r>
            <a:r>
              <a:rPr lang="mi-NZ" dirty="0"/>
              <a:t>н:	Н</a:t>
            </a:r>
            <a:r>
              <a:rPr lang="mi-NZ" b="1" dirty="0"/>
              <a:t>у</a:t>
            </a:r>
            <a:r>
              <a:rPr lang="mi-NZ" dirty="0"/>
              <a:t>но </a:t>
            </a:r>
            <a:r>
              <a:rPr lang="mi-NZ" u="sng" dirty="0"/>
              <a:t>иг</a:t>
            </a:r>
            <a:r>
              <a:rPr lang="mi-NZ" b="1" u="sng" dirty="0"/>
              <a:t>е</a:t>
            </a:r>
            <a:r>
              <a:rPr lang="mi-NZ" u="sng" dirty="0"/>
              <a:t>че нерг</a:t>
            </a:r>
            <a:r>
              <a:rPr lang="mi-NZ" b="1" u="sng" dirty="0"/>
              <a:t>е</a:t>
            </a:r>
            <a:r>
              <a:rPr lang="mi-NZ" u="sng" dirty="0"/>
              <a:t>н</a:t>
            </a:r>
            <a:r>
              <a:rPr lang="mi-NZ" dirty="0"/>
              <a:t> кутыр</a:t>
            </a:r>
            <a:r>
              <a:rPr lang="mi-NZ" b="1" dirty="0"/>
              <a:t>а</a:t>
            </a:r>
            <a:r>
              <a:rPr lang="mi-NZ" dirty="0"/>
              <a:t>т.</a:t>
            </a:r>
            <a:endParaRPr lang="en-GB" dirty="0"/>
          </a:p>
          <a:p>
            <a:pPr marL="0" indent="0">
              <a:buNone/>
            </a:pPr>
            <a:r>
              <a:rPr lang="mi-NZ" dirty="0"/>
              <a:t>поч</a:t>
            </a:r>
            <a:r>
              <a:rPr lang="mi-NZ" b="1" dirty="0"/>
              <a:t>е</a:t>
            </a:r>
            <a:r>
              <a:rPr lang="mi-NZ" dirty="0"/>
              <a:t>ш:	</a:t>
            </a:r>
            <a:r>
              <a:rPr lang="mi-NZ" u="sng" dirty="0"/>
              <a:t>Т</a:t>
            </a:r>
            <a:r>
              <a:rPr lang="mi-NZ" b="1" u="sng" dirty="0"/>
              <a:t>е</a:t>
            </a:r>
            <a:r>
              <a:rPr lang="mi-NZ" u="sng" dirty="0"/>
              <a:t>ле поч</a:t>
            </a:r>
            <a:r>
              <a:rPr lang="mi-NZ" b="1" u="sng" dirty="0"/>
              <a:t>е</a:t>
            </a:r>
            <a:r>
              <a:rPr lang="mi-NZ" u="sng" dirty="0"/>
              <a:t>ш</a:t>
            </a:r>
            <a:r>
              <a:rPr lang="mi-NZ" dirty="0"/>
              <a:t> ш</a:t>
            </a:r>
            <a:r>
              <a:rPr lang="mi-NZ" b="1" dirty="0"/>
              <a:t>о</a:t>
            </a:r>
            <a:r>
              <a:rPr lang="mi-NZ" dirty="0"/>
              <a:t>шо тол</a:t>
            </a:r>
            <a:r>
              <a:rPr lang="mi-NZ" b="1" dirty="0"/>
              <a:t>е</a:t>
            </a:r>
            <a:r>
              <a:rPr lang="mi-NZ" dirty="0"/>
              <a:t>ш.</a:t>
            </a:r>
            <a:endParaRPr lang="en-US" dirty="0"/>
          </a:p>
        </p:txBody>
      </p:sp>
    </p:spTree>
    <p:extLst>
      <p:ext uri="{BB962C8B-B14F-4D97-AF65-F5344CB8AC3E}">
        <p14:creationId xmlns:p14="http://schemas.microsoft.com/office/powerpoint/2010/main" val="2831502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D1701-0DBD-4FEA-ADF5-EB56D3AD33F7}"/>
              </a:ext>
            </a:extLst>
          </p:cNvPr>
          <p:cNvSpPr>
            <a:spLocks noGrp="1"/>
          </p:cNvSpPr>
          <p:nvPr>
            <p:ph type="title"/>
          </p:nvPr>
        </p:nvSpPr>
        <p:spPr>
          <a:xfrm>
            <a:off x="898689" y="2766218"/>
            <a:ext cx="10515600" cy="1325563"/>
          </a:xfrm>
        </p:spPr>
        <p:txBody>
          <a:bodyPr/>
          <a:lstStyle/>
          <a:p>
            <a:pPr algn="ctr"/>
            <a:r>
              <a:rPr lang="de-AT" dirty="0"/>
              <a:t>Exercises</a:t>
            </a:r>
            <a:endParaRPr lang="en-GB" dirty="0"/>
          </a:p>
        </p:txBody>
      </p:sp>
      <p:sp>
        <p:nvSpPr>
          <p:cNvPr id="4" name="Footer Placeholder 3">
            <a:extLst>
              <a:ext uri="{FF2B5EF4-FFF2-40B4-BE49-F238E27FC236}">
                <a16:creationId xmlns:a16="http://schemas.microsoft.com/office/drawing/2014/main" id="{6DDD9C91-5DFD-4B48-8ADF-9590BDD60CB0}"/>
              </a:ext>
            </a:extLst>
          </p:cNvPr>
          <p:cNvSpPr>
            <a:spLocks noGrp="1"/>
          </p:cNvSpPr>
          <p:nvPr>
            <p:ph type="ftr" sz="quarter" idx="11"/>
          </p:nvPr>
        </p:nvSpPr>
        <p:spPr/>
        <p:txBody>
          <a:bodyPr/>
          <a:lstStyle/>
          <a:p>
            <a:r>
              <a:rPr lang="en-US" dirty="0"/>
              <a:t>COPIUS – Introduction to Mari – Chapter 10</a:t>
            </a:r>
            <a:endParaRPr lang="en-GB" dirty="0"/>
          </a:p>
        </p:txBody>
      </p:sp>
      <p:sp>
        <p:nvSpPr>
          <p:cNvPr id="5" name="Slide Number Placeholder 4">
            <a:extLst>
              <a:ext uri="{FF2B5EF4-FFF2-40B4-BE49-F238E27FC236}">
                <a16:creationId xmlns:a16="http://schemas.microsoft.com/office/drawing/2014/main" id="{2577AF90-5FD7-4AFC-987E-231894524243}"/>
              </a:ext>
            </a:extLst>
          </p:cNvPr>
          <p:cNvSpPr>
            <a:spLocks noGrp="1"/>
          </p:cNvSpPr>
          <p:nvPr>
            <p:ph type="sldNum" sz="quarter" idx="12"/>
          </p:nvPr>
        </p:nvSpPr>
        <p:spPr/>
        <p:txBody>
          <a:bodyPr/>
          <a:lstStyle/>
          <a:p>
            <a:fld id="{055DE2CD-379D-4002-80ED-F7724F598CF3}" type="slidenum">
              <a:rPr lang="en-GB" smtClean="0"/>
              <a:t>19</a:t>
            </a:fld>
            <a:endParaRPr lang="en-GB"/>
          </a:p>
        </p:txBody>
      </p:sp>
    </p:spTree>
    <p:extLst>
      <p:ext uri="{BB962C8B-B14F-4D97-AF65-F5344CB8AC3E}">
        <p14:creationId xmlns:p14="http://schemas.microsoft.com/office/powerpoint/2010/main" val="380119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67686895-C18F-4F70-8939-8964E70F39DB}"/>
              </a:ext>
            </a:extLst>
          </p:cNvPr>
          <p:cNvSpPr txBox="1"/>
          <p:nvPr/>
        </p:nvSpPr>
        <p:spPr>
          <a:xfrm>
            <a:off x="2221319" y="2459504"/>
            <a:ext cx="7749363" cy="1938992"/>
          </a:xfrm>
          <a:prstGeom prst="rect">
            <a:avLst/>
          </a:prstGeom>
          <a:noFill/>
          <a:ln w="38100">
            <a:noFill/>
          </a:ln>
        </p:spPr>
        <p:style>
          <a:lnRef idx="2">
            <a:schemeClr val="dk1"/>
          </a:lnRef>
          <a:fillRef idx="1">
            <a:schemeClr val="lt1"/>
          </a:fillRef>
          <a:effectRef idx="0">
            <a:schemeClr val="dk1"/>
          </a:effectRef>
          <a:fontRef idx="minor">
            <a:schemeClr val="dk1"/>
          </a:fontRef>
        </p:style>
        <p:txBody>
          <a:bodyPr wrap="square">
            <a:spAutoFit/>
          </a:bodyPr>
          <a:lstStyle/>
          <a:p>
            <a:pPr algn="just"/>
            <a:r>
              <a:rPr lang="en-GB" sz="2400" dirty="0">
                <a:solidFill>
                  <a:schemeClr val="tx1"/>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12" name="Slide Number Placeholder 4">
            <a:extLst>
              <a:ext uri="{FF2B5EF4-FFF2-40B4-BE49-F238E27FC236}">
                <a16:creationId xmlns:a16="http://schemas.microsoft.com/office/drawing/2014/main" id="{AE89CFC7-97D4-4072-8B48-F3F71EE35DDA}"/>
              </a:ext>
            </a:extLst>
          </p:cNvPr>
          <p:cNvSpPr>
            <a:spLocks noGrp="1"/>
          </p:cNvSpPr>
          <p:nvPr>
            <p:ph type="sldNum" sz="quarter" idx="12"/>
          </p:nvPr>
        </p:nvSpPr>
        <p:spPr>
          <a:xfrm>
            <a:off x="8610600" y="6356351"/>
            <a:ext cx="2743200" cy="365125"/>
          </a:xfrm>
        </p:spPr>
        <p:txBody>
          <a:bodyPr/>
          <a:lstStyle/>
          <a:p>
            <a:fld id="{055DE2CD-379D-4002-80ED-F7724F598CF3}" type="slidenum">
              <a:rPr lang="en-GB" smtClean="0"/>
              <a:t>2</a:t>
            </a:fld>
            <a:endParaRPr lang="en-GB" dirty="0"/>
          </a:p>
        </p:txBody>
      </p:sp>
    </p:spTree>
    <p:extLst>
      <p:ext uri="{BB962C8B-B14F-4D97-AF65-F5344CB8AC3E}">
        <p14:creationId xmlns:p14="http://schemas.microsoft.com/office/powerpoint/2010/main" val="1852454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CD89-1AD3-4679-8E93-35D5093CA40A}"/>
              </a:ext>
            </a:extLst>
          </p:cNvPr>
          <p:cNvSpPr>
            <a:spLocks noGrp="1"/>
          </p:cNvSpPr>
          <p:nvPr>
            <p:ph idx="1"/>
          </p:nvPr>
        </p:nvSpPr>
        <p:spPr>
          <a:xfrm>
            <a:off x="838200" y="365125"/>
            <a:ext cx="10515600" cy="5811838"/>
          </a:xfrm>
        </p:spPr>
        <p:txBody>
          <a:bodyPr>
            <a:normAutofit lnSpcReduction="10000"/>
          </a:bodyPr>
          <a:lstStyle/>
          <a:p>
            <a:pPr marL="0" indent="0">
              <a:buNone/>
            </a:pPr>
            <a:r>
              <a:rPr lang="en-US" sz="3000" b="1" dirty="0">
                <a:latin typeface="Calibri" panose="020F0502020204030204" pitchFamily="34" charset="0"/>
                <a:ea typeface="PMingLiU" panose="02020500000000000000" pitchFamily="18" charset="-120"/>
                <a:cs typeface="Calibri" panose="020F0502020204030204" pitchFamily="34" charset="0"/>
              </a:rPr>
              <a:t>5.</a:t>
            </a:r>
            <a:endParaRPr lang="en-US" sz="3000" b="1" dirty="0">
              <a:effectLst/>
              <a:latin typeface="Calibri" panose="020F0502020204030204" pitchFamily="34" charset="0"/>
              <a:ea typeface="PMingLiU" panose="02020500000000000000" pitchFamily="18" charset="-120"/>
              <a:cs typeface="Calibri" panose="020F0502020204030204" pitchFamily="34" charset="0"/>
            </a:endParaRPr>
          </a:p>
          <a:p>
            <a:pPr marL="0" indent="0">
              <a:buNone/>
            </a:pPr>
            <a:endParaRPr lang="en-US" sz="3000" dirty="0">
              <a:latin typeface="Calibri" panose="020F0502020204030204" pitchFamily="34" charset="0"/>
              <a:ea typeface="PMingLiU" panose="02020500000000000000" pitchFamily="18" charset="-120"/>
              <a:cs typeface="Calibri" panose="020F0502020204030204" pitchFamily="34" charset="0"/>
            </a:endParaRPr>
          </a:p>
          <a:p>
            <a:pPr marL="0" indent="0">
              <a:buNone/>
            </a:pPr>
            <a:r>
              <a:rPr lang="en-US" dirty="0" err="1"/>
              <a:t>Т</a:t>
            </a:r>
            <a:r>
              <a:rPr lang="en-US" b="1" dirty="0" err="1"/>
              <a:t>а</a:t>
            </a:r>
            <a:r>
              <a:rPr lang="en-US" dirty="0" err="1"/>
              <a:t>че</a:t>
            </a:r>
            <a:r>
              <a:rPr lang="en-US" dirty="0"/>
              <a:t> </a:t>
            </a:r>
            <a:r>
              <a:rPr lang="en-US" dirty="0" err="1"/>
              <a:t>мот</a:t>
            </a:r>
            <a:r>
              <a:rPr lang="en-US" b="1" dirty="0" err="1"/>
              <a:t>о</a:t>
            </a:r>
            <a:r>
              <a:rPr lang="en-US" dirty="0" err="1"/>
              <a:t>р</a:t>
            </a:r>
            <a:r>
              <a:rPr lang="en-US" dirty="0"/>
              <a:t> </a:t>
            </a:r>
            <a:r>
              <a:rPr lang="en-US" dirty="0" err="1"/>
              <a:t>т</a:t>
            </a:r>
            <a:r>
              <a:rPr lang="en-US" b="1" dirty="0" err="1"/>
              <a:t>е</a:t>
            </a:r>
            <a:r>
              <a:rPr lang="en-US" dirty="0" err="1"/>
              <a:t>ле</a:t>
            </a:r>
            <a:r>
              <a:rPr lang="en-US" dirty="0"/>
              <a:t> </a:t>
            </a:r>
            <a:r>
              <a:rPr lang="en-US" dirty="0" err="1"/>
              <a:t>к</a:t>
            </a:r>
            <a:r>
              <a:rPr lang="en-US" b="1" dirty="0" err="1"/>
              <a:t>е</a:t>
            </a:r>
            <a:r>
              <a:rPr lang="en-US" dirty="0" err="1"/>
              <a:t>че</a:t>
            </a:r>
            <a:r>
              <a:rPr lang="en-US" dirty="0"/>
              <a:t>.</a:t>
            </a:r>
          </a:p>
          <a:p>
            <a:pPr marL="0" indent="0">
              <a:buNone/>
            </a:pPr>
            <a:r>
              <a:rPr lang="en-US" dirty="0" err="1"/>
              <a:t>Лум</a:t>
            </a:r>
            <a:r>
              <a:rPr lang="en-US" dirty="0"/>
              <a:t> </a:t>
            </a:r>
            <a:r>
              <a:rPr lang="en-US" dirty="0" err="1"/>
              <a:t>лум</a:t>
            </a:r>
            <a:r>
              <a:rPr lang="en-US" b="1" dirty="0" err="1"/>
              <a:t>е</a:t>
            </a:r>
            <a:r>
              <a:rPr lang="en-US" dirty="0" err="1"/>
              <a:t>ш</a:t>
            </a:r>
            <a:r>
              <a:rPr lang="en-US" dirty="0"/>
              <a:t>, </a:t>
            </a:r>
            <a:r>
              <a:rPr lang="en-US" dirty="0" err="1"/>
              <a:t>мл</a:t>
            </a:r>
            <a:r>
              <a:rPr lang="en-US" b="1" dirty="0" err="1"/>
              <a:t>а</a:t>
            </a:r>
            <a:r>
              <a:rPr lang="en-US" dirty="0" err="1"/>
              <a:t>нде</a:t>
            </a:r>
            <a:r>
              <a:rPr lang="en-US" dirty="0"/>
              <a:t> </a:t>
            </a:r>
            <a:r>
              <a:rPr lang="en-US" dirty="0" err="1"/>
              <a:t>ош</a:t>
            </a:r>
            <a:r>
              <a:rPr lang="en-US" dirty="0"/>
              <a:t> </a:t>
            </a:r>
            <a:r>
              <a:rPr lang="en-US" dirty="0" err="1"/>
              <a:t>м</a:t>
            </a:r>
            <a:r>
              <a:rPr lang="en-US" b="1" dirty="0" err="1"/>
              <a:t>а</a:t>
            </a:r>
            <a:r>
              <a:rPr lang="en-US" dirty="0" err="1"/>
              <a:t>мык</a:t>
            </a:r>
            <a:r>
              <a:rPr lang="en-US" dirty="0"/>
              <a:t> </a:t>
            </a:r>
            <a:r>
              <a:rPr lang="en-US" dirty="0" err="1"/>
              <a:t>тӧш</a:t>
            </a:r>
            <a:r>
              <a:rPr lang="en-US" b="1" dirty="0" err="1"/>
              <a:t>а</a:t>
            </a:r>
            <a:r>
              <a:rPr lang="en-US" dirty="0" err="1"/>
              <a:t>кла</a:t>
            </a:r>
            <a:r>
              <a:rPr lang="en-US" dirty="0"/>
              <a:t> </a:t>
            </a:r>
            <a:r>
              <a:rPr lang="en-US" dirty="0" err="1"/>
              <a:t>ко</a:t>
            </a:r>
            <a:r>
              <a:rPr lang="en-US" b="1" dirty="0" err="1"/>
              <a:t>е</a:t>
            </a:r>
            <a:r>
              <a:rPr lang="en-US" dirty="0" err="1"/>
              <a:t>ш</a:t>
            </a:r>
            <a:r>
              <a:rPr lang="en-US" dirty="0"/>
              <a:t>.</a:t>
            </a:r>
          </a:p>
          <a:p>
            <a:pPr marL="0" indent="0">
              <a:buNone/>
            </a:pPr>
            <a:r>
              <a:rPr lang="en-US" dirty="0" err="1"/>
              <a:t>Йоч</a:t>
            </a:r>
            <a:r>
              <a:rPr lang="en-US" b="1" dirty="0" err="1"/>
              <a:t>а</a:t>
            </a:r>
            <a:r>
              <a:rPr lang="en-US" dirty="0" err="1"/>
              <a:t>-влак</a:t>
            </a:r>
            <a:r>
              <a:rPr lang="en-US" dirty="0"/>
              <a:t> </a:t>
            </a:r>
            <a:r>
              <a:rPr lang="en-US" b="1" dirty="0" err="1"/>
              <a:t>е</a:t>
            </a:r>
            <a:r>
              <a:rPr lang="en-US" dirty="0" err="1"/>
              <a:t>че</a:t>
            </a:r>
            <a:r>
              <a:rPr lang="en-US" dirty="0"/>
              <a:t> </a:t>
            </a:r>
            <a:r>
              <a:rPr lang="en-US" dirty="0" err="1"/>
              <a:t>д</a:t>
            </a:r>
            <a:r>
              <a:rPr lang="en-US" b="1" dirty="0" err="1"/>
              <a:t>е</a:t>
            </a:r>
            <a:r>
              <a:rPr lang="en-US" dirty="0" err="1"/>
              <a:t>не</a:t>
            </a:r>
            <a:r>
              <a:rPr lang="en-US" dirty="0"/>
              <a:t> </a:t>
            </a:r>
            <a:r>
              <a:rPr lang="en-US" dirty="0" err="1"/>
              <a:t>мунчалт</a:t>
            </a:r>
            <a:r>
              <a:rPr lang="en-US" b="1" dirty="0" err="1"/>
              <a:t>а</a:t>
            </a:r>
            <a:r>
              <a:rPr lang="en-US" dirty="0" err="1"/>
              <a:t>ш</a:t>
            </a:r>
            <a:r>
              <a:rPr lang="en-US" dirty="0"/>
              <a:t> </a:t>
            </a:r>
            <a:r>
              <a:rPr lang="en-US" dirty="0" err="1"/>
              <a:t>ка</a:t>
            </a:r>
            <a:r>
              <a:rPr lang="en-US" b="1" dirty="0" err="1"/>
              <a:t>я</a:t>
            </a:r>
            <a:r>
              <a:rPr lang="en-US" dirty="0" err="1"/>
              <a:t>т</a:t>
            </a:r>
            <a:r>
              <a:rPr lang="en-US" dirty="0"/>
              <a:t>.</a:t>
            </a:r>
          </a:p>
          <a:p>
            <a:pPr marL="0" indent="0">
              <a:buNone/>
            </a:pPr>
            <a:r>
              <a:rPr lang="en-US" dirty="0"/>
              <a:t>А </a:t>
            </a:r>
            <a:r>
              <a:rPr lang="en-US" dirty="0" err="1"/>
              <a:t>Айвик</a:t>
            </a:r>
            <a:r>
              <a:rPr lang="en-US" b="1" dirty="0" err="1"/>
              <a:t>а</a:t>
            </a:r>
            <a:r>
              <a:rPr lang="en-US" dirty="0"/>
              <a:t> </a:t>
            </a:r>
            <a:r>
              <a:rPr lang="en-US" dirty="0" err="1"/>
              <a:t>мунчалт</a:t>
            </a:r>
            <a:r>
              <a:rPr lang="en-US" b="1" dirty="0" err="1"/>
              <a:t>а</a:t>
            </a:r>
            <a:r>
              <a:rPr lang="en-US" dirty="0" err="1"/>
              <a:t>ш</a:t>
            </a:r>
            <a:r>
              <a:rPr lang="en-US" dirty="0"/>
              <a:t> </a:t>
            </a:r>
            <a:r>
              <a:rPr lang="en-US" dirty="0" err="1"/>
              <a:t>ок</a:t>
            </a:r>
            <a:r>
              <a:rPr lang="en-US" dirty="0"/>
              <a:t> </a:t>
            </a:r>
            <a:r>
              <a:rPr lang="en-US" dirty="0" err="1"/>
              <a:t>кай</a:t>
            </a:r>
            <a:r>
              <a:rPr lang="en-US" dirty="0"/>
              <a:t>.</a:t>
            </a:r>
          </a:p>
          <a:p>
            <a:pPr marL="0" indent="0">
              <a:buNone/>
            </a:pPr>
            <a:r>
              <a:rPr lang="en-US" dirty="0" err="1"/>
              <a:t>Т</a:t>
            </a:r>
            <a:r>
              <a:rPr lang="en-US" b="1" dirty="0" err="1"/>
              <a:t>у</a:t>
            </a:r>
            <a:r>
              <a:rPr lang="en-US" dirty="0" err="1"/>
              <a:t>до</a:t>
            </a:r>
            <a:r>
              <a:rPr lang="en-US" dirty="0"/>
              <a:t> </a:t>
            </a:r>
            <a:r>
              <a:rPr lang="en-US" dirty="0" err="1"/>
              <a:t>ч</a:t>
            </a:r>
            <a:r>
              <a:rPr lang="en-US" b="1" dirty="0" err="1"/>
              <a:t>е</a:t>
            </a:r>
            <a:r>
              <a:rPr lang="en-US" dirty="0" err="1"/>
              <a:t>рле</a:t>
            </a:r>
            <a:r>
              <a:rPr lang="en-US" dirty="0"/>
              <a:t>.</a:t>
            </a:r>
          </a:p>
          <a:p>
            <a:pPr marL="0" indent="0">
              <a:buNone/>
            </a:pPr>
            <a:r>
              <a:rPr lang="en-US" dirty="0" err="1"/>
              <a:t>Т</a:t>
            </a:r>
            <a:r>
              <a:rPr lang="en-US" b="1" dirty="0" err="1"/>
              <a:t>у</a:t>
            </a:r>
            <a:r>
              <a:rPr lang="en-US" dirty="0" err="1"/>
              <a:t>дын</a:t>
            </a:r>
            <a:r>
              <a:rPr lang="en-US" dirty="0"/>
              <a:t> </a:t>
            </a:r>
            <a:r>
              <a:rPr lang="en-US" dirty="0" err="1"/>
              <a:t>в</a:t>
            </a:r>
            <a:r>
              <a:rPr lang="en-US" b="1" dirty="0" err="1"/>
              <a:t>у</a:t>
            </a:r>
            <a:r>
              <a:rPr lang="en-US" dirty="0" err="1"/>
              <a:t>йжо</a:t>
            </a:r>
            <a:r>
              <a:rPr lang="en-US" dirty="0"/>
              <a:t>, </a:t>
            </a:r>
            <a:r>
              <a:rPr lang="en-US" dirty="0" err="1"/>
              <a:t>лог</a:t>
            </a:r>
            <a:r>
              <a:rPr lang="en-US" b="1" dirty="0" err="1"/>
              <a:t>а</a:t>
            </a:r>
            <a:r>
              <a:rPr lang="en-US" dirty="0" err="1"/>
              <a:t>рже</a:t>
            </a:r>
            <a:r>
              <a:rPr lang="en-US" dirty="0"/>
              <a:t> </a:t>
            </a:r>
            <a:r>
              <a:rPr lang="en-US" dirty="0" err="1"/>
              <a:t>коршт</a:t>
            </a:r>
            <a:r>
              <a:rPr lang="en-US" b="1" dirty="0" err="1"/>
              <a:t>а</a:t>
            </a:r>
            <a:r>
              <a:rPr lang="en-US" dirty="0"/>
              <a:t>.</a:t>
            </a:r>
          </a:p>
          <a:p>
            <a:pPr marL="0" indent="0">
              <a:buNone/>
            </a:pPr>
            <a:r>
              <a:rPr lang="en-US" dirty="0" err="1"/>
              <a:t>Айвик</a:t>
            </a:r>
            <a:r>
              <a:rPr lang="en-US" b="1" dirty="0" err="1"/>
              <a:t>а</a:t>
            </a:r>
            <a:r>
              <a:rPr lang="en-US" dirty="0"/>
              <a:t> </a:t>
            </a:r>
            <a:r>
              <a:rPr lang="en-US" dirty="0" err="1"/>
              <a:t>м</a:t>
            </a:r>
            <a:r>
              <a:rPr lang="en-US" b="1" dirty="0" err="1"/>
              <a:t>ӧ</a:t>
            </a:r>
            <a:r>
              <a:rPr lang="en-US" dirty="0" err="1"/>
              <a:t>ҥгыштӧ</a:t>
            </a:r>
            <a:r>
              <a:rPr lang="en-US" dirty="0"/>
              <a:t> </a:t>
            </a:r>
            <a:r>
              <a:rPr lang="en-US" dirty="0" err="1"/>
              <a:t>код</a:t>
            </a:r>
            <a:r>
              <a:rPr lang="en-US" b="1" dirty="0" err="1"/>
              <a:t>е</a:t>
            </a:r>
            <a:r>
              <a:rPr lang="en-US" dirty="0" err="1"/>
              <a:t>ш</a:t>
            </a:r>
            <a:r>
              <a:rPr lang="en-US" dirty="0"/>
              <a:t>.</a:t>
            </a:r>
          </a:p>
          <a:p>
            <a:pPr marL="0" indent="0">
              <a:buNone/>
            </a:pPr>
            <a:r>
              <a:rPr lang="en-US" dirty="0" err="1"/>
              <a:t>Ач</a:t>
            </a:r>
            <a:r>
              <a:rPr lang="en-US" b="1" dirty="0" err="1"/>
              <a:t>а</a:t>
            </a:r>
            <a:r>
              <a:rPr lang="en-US" dirty="0" err="1"/>
              <a:t>же</a:t>
            </a:r>
            <a:r>
              <a:rPr lang="en-US" dirty="0"/>
              <a:t> </a:t>
            </a:r>
            <a:r>
              <a:rPr lang="en-US" dirty="0" err="1"/>
              <a:t>вр</a:t>
            </a:r>
            <a:r>
              <a:rPr lang="en-US" b="1" dirty="0" err="1"/>
              <a:t>а</a:t>
            </a:r>
            <a:r>
              <a:rPr lang="en-US" dirty="0" err="1"/>
              <a:t>чым</a:t>
            </a:r>
            <a:r>
              <a:rPr lang="en-US" dirty="0"/>
              <a:t> </a:t>
            </a:r>
            <a:r>
              <a:rPr lang="en-US" dirty="0" err="1"/>
              <a:t>ӱж</a:t>
            </a:r>
            <a:r>
              <a:rPr lang="en-US" b="1" dirty="0" err="1"/>
              <a:t>е</a:t>
            </a:r>
            <a:r>
              <a:rPr lang="en-US" dirty="0" err="1"/>
              <a:t>ш</a:t>
            </a:r>
            <a:r>
              <a:rPr lang="en-US" dirty="0"/>
              <a:t>.</a:t>
            </a:r>
          </a:p>
          <a:p>
            <a:pPr marL="0" indent="0">
              <a:buNone/>
            </a:pPr>
            <a:r>
              <a:rPr lang="en-US" dirty="0" err="1"/>
              <a:t>Врач</a:t>
            </a:r>
            <a:r>
              <a:rPr lang="en-US" dirty="0"/>
              <a:t> </a:t>
            </a:r>
            <a:r>
              <a:rPr lang="en-US" dirty="0" err="1"/>
              <a:t>тол</a:t>
            </a:r>
            <a:r>
              <a:rPr lang="en-US" b="1" dirty="0" err="1"/>
              <a:t>е</a:t>
            </a:r>
            <a:r>
              <a:rPr lang="en-US" dirty="0" err="1"/>
              <a:t>ш</a:t>
            </a:r>
            <a:r>
              <a:rPr lang="en-US" dirty="0"/>
              <a:t>, </a:t>
            </a:r>
            <a:r>
              <a:rPr lang="en-US" dirty="0" err="1"/>
              <a:t>рец</a:t>
            </a:r>
            <a:r>
              <a:rPr lang="en-US" b="1" dirty="0" err="1"/>
              <a:t>е</a:t>
            </a:r>
            <a:r>
              <a:rPr lang="en-US" dirty="0" err="1"/>
              <a:t>птым</a:t>
            </a:r>
            <a:r>
              <a:rPr lang="en-US" dirty="0"/>
              <a:t> </a:t>
            </a:r>
            <a:r>
              <a:rPr lang="en-US" dirty="0" err="1"/>
              <a:t>воз</a:t>
            </a:r>
            <a:r>
              <a:rPr lang="en-US" b="1" dirty="0" err="1"/>
              <a:t>а</a:t>
            </a:r>
            <a:r>
              <a:rPr lang="en-US" dirty="0"/>
              <a:t>.</a:t>
            </a:r>
          </a:p>
          <a:p>
            <a:pPr marL="0" indent="0">
              <a:buNone/>
            </a:pPr>
            <a:r>
              <a:rPr lang="en-US" dirty="0" err="1"/>
              <a:t>Айвик</a:t>
            </a:r>
            <a:r>
              <a:rPr lang="en-US" b="1" dirty="0" err="1"/>
              <a:t>а</a:t>
            </a:r>
            <a:r>
              <a:rPr lang="en-US" dirty="0" err="1"/>
              <a:t>н</a:t>
            </a:r>
            <a:r>
              <a:rPr lang="en-US" dirty="0"/>
              <a:t> </a:t>
            </a:r>
            <a:r>
              <a:rPr lang="en-US" dirty="0" err="1"/>
              <a:t>ач</a:t>
            </a:r>
            <a:r>
              <a:rPr lang="en-US" b="1" dirty="0" err="1"/>
              <a:t>а</a:t>
            </a:r>
            <a:r>
              <a:rPr lang="en-US" dirty="0" err="1"/>
              <a:t>же</a:t>
            </a:r>
            <a:r>
              <a:rPr lang="en-US" dirty="0"/>
              <a:t> </a:t>
            </a:r>
            <a:r>
              <a:rPr lang="en-US" b="1" dirty="0" err="1"/>
              <a:t>э</a:t>
            </a:r>
            <a:r>
              <a:rPr lang="en-US" dirty="0" err="1"/>
              <a:t>мым</a:t>
            </a:r>
            <a:r>
              <a:rPr lang="en-US" dirty="0"/>
              <a:t> </a:t>
            </a:r>
            <a:r>
              <a:rPr lang="en-US" dirty="0" err="1"/>
              <a:t>нал</a:t>
            </a:r>
            <a:r>
              <a:rPr lang="en-US" b="1" dirty="0" err="1"/>
              <a:t>а</a:t>
            </a:r>
            <a:r>
              <a:rPr lang="en-US" dirty="0" err="1"/>
              <a:t>ш</a:t>
            </a:r>
            <a:r>
              <a:rPr lang="en-US" dirty="0"/>
              <a:t> </a:t>
            </a:r>
            <a:r>
              <a:rPr lang="en-US" dirty="0" err="1"/>
              <a:t>ка</a:t>
            </a:r>
            <a:r>
              <a:rPr lang="en-US" b="1" dirty="0" err="1"/>
              <a:t>я</a:t>
            </a:r>
            <a:r>
              <a:rPr lang="en-US" dirty="0"/>
              <a:t>.</a:t>
            </a:r>
            <a:endParaRPr lang="en-GB" dirty="0"/>
          </a:p>
        </p:txBody>
      </p:sp>
      <p:sp>
        <p:nvSpPr>
          <p:cNvPr id="4" name="Footer Placeholder 3">
            <a:extLst>
              <a:ext uri="{FF2B5EF4-FFF2-40B4-BE49-F238E27FC236}">
                <a16:creationId xmlns:a16="http://schemas.microsoft.com/office/drawing/2014/main" id="{F8F656B7-C4C6-4D40-AEBA-F4EBCEA2B3C2}"/>
              </a:ext>
            </a:extLst>
          </p:cNvPr>
          <p:cNvSpPr>
            <a:spLocks noGrp="1"/>
          </p:cNvSpPr>
          <p:nvPr>
            <p:ph type="ftr" sz="quarter" idx="11"/>
          </p:nvPr>
        </p:nvSpPr>
        <p:spPr/>
        <p:txBody>
          <a:bodyPr/>
          <a:lstStyle/>
          <a:p>
            <a:r>
              <a:rPr lang="en-US" dirty="0"/>
              <a:t>COPIUS – Introduction to Mari – Chapter 10</a:t>
            </a:r>
            <a:endParaRPr lang="en-GB" dirty="0"/>
          </a:p>
        </p:txBody>
      </p:sp>
      <p:sp>
        <p:nvSpPr>
          <p:cNvPr id="5" name="Slide Number Placeholder 4">
            <a:extLst>
              <a:ext uri="{FF2B5EF4-FFF2-40B4-BE49-F238E27FC236}">
                <a16:creationId xmlns:a16="http://schemas.microsoft.com/office/drawing/2014/main" id="{B33B01D0-479E-4B60-A10A-2E6106A726B3}"/>
              </a:ext>
            </a:extLst>
          </p:cNvPr>
          <p:cNvSpPr>
            <a:spLocks noGrp="1"/>
          </p:cNvSpPr>
          <p:nvPr>
            <p:ph type="sldNum" sz="quarter" idx="12"/>
          </p:nvPr>
        </p:nvSpPr>
        <p:spPr/>
        <p:txBody>
          <a:bodyPr/>
          <a:lstStyle/>
          <a:p>
            <a:fld id="{055DE2CD-379D-4002-80ED-F7724F598CF3}" type="slidenum">
              <a:rPr lang="en-GB" smtClean="0"/>
              <a:t>20</a:t>
            </a:fld>
            <a:endParaRPr lang="en-GB"/>
          </a:p>
        </p:txBody>
      </p:sp>
      <p:pic>
        <p:nvPicPr>
          <p:cNvPr id="2" name="omj_10_1">
            <a:hlinkClick r:id="" action="ppaction://media"/>
            <a:extLst>
              <a:ext uri="{FF2B5EF4-FFF2-40B4-BE49-F238E27FC236}">
                <a16:creationId xmlns:a16="http://schemas.microsoft.com/office/drawing/2014/main" id="{CF8DEE2F-E3FB-4A80-A3A1-C936919F2CAB}"/>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9888538" y="5092700"/>
            <a:ext cx="609600" cy="609600"/>
          </a:xfrm>
          <a:prstGeom prst="rect">
            <a:avLst/>
          </a:prstGeom>
        </p:spPr>
      </p:pic>
    </p:spTree>
    <p:extLst>
      <p:ext uri="{BB962C8B-B14F-4D97-AF65-F5344CB8AC3E}">
        <p14:creationId xmlns:p14="http://schemas.microsoft.com/office/powerpoint/2010/main" val="160511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63288"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p:cTn id="47" fill="hold" display="0">
                  <p:stCondLst>
                    <p:cond delay="indefinite"/>
                  </p:stCondLst>
                  <p:endCondLst>
                    <p:cond evt="onStopAudio" delay="0">
                      <p:tgtEl>
                        <p:sldTgt/>
                      </p:tgtEl>
                    </p:cond>
                  </p:endCondLst>
                </p:cTn>
                <p:tgtEl>
                  <p:spTgt spid="2"/>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D1701-0DBD-4FEA-ADF5-EB56D3AD33F7}"/>
              </a:ext>
            </a:extLst>
          </p:cNvPr>
          <p:cNvSpPr>
            <a:spLocks noGrp="1"/>
          </p:cNvSpPr>
          <p:nvPr>
            <p:ph type="title"/>
          </p:nvPr>
        </p:nvSpPr>
        <p:spPr>
          <a:xfrm>
            <a:off x="898689" y="2766218"/>
            <a:ext cx="10515600" cy="1325563"/>
          </a:xfrm>
        </p:spPr>
        <p:txBody>
          <a:bodyPr/>
          <a:lstStyle/>
          <a:p>
            <a:pPr algn="ctr"/>
            <a:r>
              <a:rPr lang="de-AT" dirty="0"/>
              <a:t>Review</a:t>
            </a:r>
            <a:endParaRPr lang="en-GB" dirty="0"/>
          </a:p>
        </p:txBody>
      </p:sp>
      <p:sp>
        <p:nvSpPr>
          <p:cNvPr id="4" name="Footer Placeholder 3">
            <a:extLst>
              <a:ext uri="{FF2B5EF4-FFF2-40B4-BE49-F238E27FC236}">
                <a16:creationId xmlns:a16="http://schemas.microsoft.com/office/drawing/2014/main" id="{6DDD9C91-5DFD-4B48-8ADF-9590BDD60CB0}"/>
              </a:ext>
            </a:extLst>
          </p:cNvPr>
          <p:cNvSpPr>
            <a:spLocks noGrp="1"/>
          </p:cNvSpPr>
          <p:nvPr>
            <p:ph type="ftr" sz="quarter" idx="11"/>
          </p:nvPr>
        </p:nvSpPr>
        <p:spPr/>
        <p:txBody>
          <a:bodyPr/>
          <a:lstStyle/>
          <a:p>
            <a:r>
              <a:rPr lang="en-US"/>
              <a:t>COPIUS – Introduction to Mari – Chapter 10</a:t>
            </a:r>
            <a:endParaRPr lang="en-GB"/>
          </a:p>
        </p:txBody>
      </p:sp>
      <p:sp>
        <p:nvSpPr>
          <p:cNvPr id="5" name="Slide Number Placeholder 4">
            <a:extLst>
              <a:ext uri="{FF2B5EF4-FFF2-40B4-BE49-F238E27FC236}">
                <a16:creationId xmlns:a16="http://schemas.microsoft.com/office/drawing/2014/main" id="{2577AF90-5FD7-4AFC-987E-231894524243}"/>
              </a:ext>
            </a:extLst>
          </p:cNvPr>
          <p:cNvSpPr>
            <a:spLocks noGrp="1"/>
          </p:cNvSpPr>
          <p:nvPr>
            <p:ph type="sldNum" sz="quarter" idx="12"/>
          </p:nvPr>
        </p:nvSpPr>
        <p:spPr/>
        <p:txBody>
          <a:bodyPr/>
          <a:lstStyle/>
          <a:p>
            <a:fld id="{055DE2CD-379D-4002-80ED-F7724F598CF3}" type="slidenum">
              <a:rPr lang="en-GB" smtClean="0"/>
              <a:t>3</a:t>
            </a:fld>
            <a:endParaRPr lang="en-GB"/>
          </a:p>
        </p:txBody>
      </p:sp>
    </p:spTree>
    <p:extLst>
      <p:ext uri="{BB962C8B-B14F-4D97-AF65-F5344CB8AC3E}">
        <p14:creationId xmlns:p14="http://schemas.microsoft.com/office/powerpoint/2010/main" val="1918100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FB80A02-2952-49D1-B094-DD1B665D25CF}"/>
              </a:ext>
            </a:extLst>
          </p:cNvPr>
          <p:cNvPicPr>
            <a:picLocks noChangeAspect="1"/>
          </p:cNvPicPr>
          <p:nvPr/>
        </p:nvPicPr>
        <p:blipFill>
          <a:blip r:embed="rId2"/>
          <a:stretch>
            <a:fillRect/>
          </a:stretch>
        </p:blipFill>
        <p:spPr>
          <a:xfrm>
            <a:off x="1525465" y="2317677"/>
            <a:ext cx="8172450" cy="2905125"/>
          </a:xfrm>
          <a:prstGeom prst="rect">
            <a:avLst/>
          </a:prstGeom>
        </p:spPr>
      </p:pic>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710176"/>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1.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Negation in the present tense</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mi-NZ" sz="3600" i="1" dirty="0">
              <a:latin typeface="Calibri" panose="020F0502020204030204" pitchFamily="34" charset="0"/>
              <a:ea typeface="PMingLiU" panose="02020500000000000000" pitchFamily="18" charset="-120"/>
              <a:cs typeface="Calibri" panose="020F0502020204030204" pitchFamily="34" charset="0"/>
            </a:endParaRPr>
          </a:p>
          <a:p>
            <a:pPr marL="0" indent="0">
              <a:buNone/>
            </a:pPr>
            <a:endParaRPr lang="en-GB" sz="4800"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4</a:t>
            </a:fld>
            <a:endParaRPr lang="en-GB"/>
          </a:p>
        </p:txBody>
      </p:sp>
      <p:sp>
        <p:nvSpPr>
          <p:cNvPr id="9" name="Rectangle 8">
            <a:extLst>
              <a:ext uri="{FF2B5EF4-FFF2-40B4-BE49-F238E27FC236}">
                <a16:creationId xmlns:a16="http://schemas.microsoft.com/office/drawing/2014/main" id="{CEC3C548-4DAE-4166-8F0B-01256D21AF00}"/>
              </a:ext>
            </a:extLst>
          </p:cNvPr>
          <p:cNvSpPr/>
          <p:nvPr/>
        </p:nvSpPr>
        <p:spPr>
          <a:xfrm>
            <a:off x="3655138" y="2975761"/>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1" name="Rectangle 70">
            <a:extLst>
              <a:ext uri="{FF2B5EF4-FFF2-40B4-BE49-F238E27FC236}">
                <a16:creationId xmlns:a16="http://schemas.microsoft.com/office/drawing/2014/main" id="{0BF2DDD3-D0F0-4867-8CCB-3EDC2A3AE3EE}"/>
              </a:ext>
            </a:extLst>
          </p:cNvPr>
          <p:cNvSpPr/>
          <p:nvPr/>
        </p:nvSpPr>
        <p:spPr>
          <a:xfrm>
            <a:off x="7367892" y="4910173"/>
            <a:ext cx="1242707" cy="16526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3" name="Rectangle 72">
            <a:extLst>
              <a:ext uri="{FF2B5EF4-FFF2-40B4-BE49-F238E27FC236}">
                <a16:creationId xmlns:a16="http://schemas.microsoft.com/office/drawing/2014/main" id="{2B07C40D-657C-4DAA-9F63-F5463300EECF}"/>
              </a:ext>
            </a:extLst>
          </p:cNvPr>
          <p:cNvSpPr/>
          <p:nvPr/>
        </p:nvSpPr>
        <p:spPr>
          <a:xfrm>
            <a:off x="7198438" y="2975761"/>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4" name="Rectangle 73">
            <a:extLst>
              <a:ext uri="{FF2B5EF4-FFF2-40B4-BE49-F238E27FC236}">
                <a16:creationId xmlns:a16="http://schemas.microsoft.com/office/drawing/2014/main" id="{35B4CB8C-D5B5-4C0D-A414-97F758BDA8E1}"/>
              </a:ext>
            </a:extLst>
          </p:cNvPr>
          <p:cNvSpPr/>
          <p:nvPr/>
        </p:nvSpPr>
        <p:spPr>
          <a:xfrm>
            <a:off x="2494085" y="355083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5" name="Rectangle 74">
            <a:extLst>
              <a:ext uri="{FF2B5EF4-FFF2-40B4-BE49-F238E27FC236}">
                <a16:creationId xmlns:a16="http://schemas.microsoft.com/office/drawing/2014/main" id="{9D3FA8F6-9CC3-4527-9CDC-27950C49CC9C}"/>
              </a:ext>
            </a:extLst>
          </p:cNvPr>
          <p:cNvSpPr/>
          <p:nvPr/>
        </p:nvSpPr>
        <p:spPr>
          <a:xfrm>
            <a:off x="2494085" y="3819920"/>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6" name="Rectangle 75">
            <a:extLst>
              <a:ext uri="{FF2B5EF4-FFF2-40B4-BE49-F238E27FC236}">
                <a16:creationId xmlns:a16="http://schemas.microsoft.com/office/drawing/2014/main" id="{0FB28355-2E90-4B3A-ADF8-65EAC4D6E647}"/>
              </a:ext>
            </a:extLst>
          </p:cNvPr>
          <p:cNvSpPr/>
          <p:nvPr/>
        </p:nvSpPr>
        <p:spPr>
          <a:xfrm>
            <a:off x="2532536" y="4089002"/>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7" name="Rectangle 76">
            <a:extLst>
              <a:ext uri="{FF2B5EF4-FFF2-40B4-BE49-F238E27FC236}">
                <a16:creationId xmlns:a16="http://schemas.microsoft.com/office/drawing/2014/main" id="{D30ADD23-BEB2-4AD4-980F-4B707E9B6996}"/>
              </a:ext>
            </a:extLst>
          </p:cNvPr>
          <p:cNvSpPr/>
          <p:nvPr/>
        </p:nvSpPr>
        <p:spPr>
          <a:xfrm>
            <a:off x="2532536" y="4358084"/>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8" name="Rectangle 77">
            <a:extLst>
              <a:ext uri="{FF2B5EF4-FFF2-40B4-BE49-F238E27FC236}">
                <a16:creationId xmlns:a16="http://schemas.microsoft.com/office/drawing/2014/main" id="{95B4CE65-E63E-4ED7-A03C-5813D3AF407B}"/>
              </a:ext>
            </a:extLst>
          </p:cNvPr>
          <p:cNvSpPr/>
          <p:nvPr/>
        </p:nvSpPr>
        <p:spPr>
          <a:xfrm>
            <a:off x="2532536" y="4619527"/>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9" name="Rectangle 78">
            <a:extLst>
              <a:ext uri="{FF2B5EF4-FFF2-40B4-BE49-F238E27FC236}">
                <a16:creationId xmlns:a16="http://schemas.microsoft.com/office/drawing/2014/main" id="{EFA7A94C-4E97-4325-ABAE-DEF804A1F898}"/>
              </a:ext>
            </a:extLst>
          </p:cNvPr>
          <p:cNvSpPr/>
          <p:nvPr/>
        </p:nvSpPr>
        <p:spPr>
          <a:xfrm>
            <a:off x="2494085" y="4880870"/>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0" name="Rectangle 79">
            <a:extLst>
              <a:ext uri="{FF2B5EF4-FFF2-40B4-BE49-F238E27FC236}">
                <a16:creationId xmlns:a16="http://schemas.microsoft.com/office/drawing/2014/main" id="{C1358BD5-721E-45BC-B6EA-8F7C7DB9B7B6}"/>
              </a:ext>
            </a:extLst>
          </p:cNvPr>
          <p:cNvSpPr/>
          <p:nvPr/>
        </p:nvSpPr>
        <p:spPr>
          <a:xfrm>
            <a:off x="3827585" y="3532381"/>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1" name="Rectangle 80">
            <a:extLst>
              <a:ext uri="{FF2B5EF4-FFF2-40B4-BE49-F238E27FC236}">
                <a16:creationId xmlns:a16="http://schemas.microsoft.com/office/drawing/2014/main" id="{42E4690C-3FF4-432F-BBE8-7D0D5D30B0CB}"/>
              </a:ext>
            </a:extLst>
          </p:cNvPr>
          <p:cNvSpPr/>
          <p:nvPr/>
        </p:nvSpPr>
        <p:spPr>
          <a:xfrm>
            <a:off x="3827585" y="3789853"/>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2" name="Rectangle 81">
            <a:extLst>
              <a:ext uri="{FF2B5EF4-FFF2-40B4-BE49-F238E27FC236}">
                <a16:creationId xmlns:a16="http://schemas.microsoft.com/office/drawing/2014/main" id="{C3E7FCCA-DC90-409E-835A-27690F4F493C}"/>
              </a:ext>
            </a:extLst>
          </p:cNvPr>
          <p:cNvSpPr/>
          <p:nvPr/>
        </p:nvSpPr>
        <p:spPr>
          <a:xfrm>
            <a:off x="3854020" y="4087560"/>
            <a:ext cx="1581579"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3" name="Rectangle 82">
            <a:extLst>
              <a:ext uri="{FF2B5EF4-FFF2-40B4-BE49-F238E27FC236}">
                <a16:creationId xmlns:a16="http://schemas.microsoft.com/office/drawing/2014/main" id="{84D4CF90-FE9F-42A2-BF14-AEB408C56B85}"/>
              </a:ext>
            </a:extLst>
          </p:cNvPr>
          <p:cNvSpPr/>
          <p:nvPr/>
        </p:nvSpPr>
        <p:spPr>
          <a:xfrm>
            <a:off x="3827585" y="4358084"/>
            <a:ext cx="1855665"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4" name="Rectangle 83">
            <a:extLst>
              <a:ext uri="{FF2B5EF4-FFF2-40B4-BE49-F238E27FC236}">
                <a16:creationId xmlns:a16="http://schemas.microsoft.com/office/drawing/2014/main" id="{340232B2-6C9C-4DA4-BC68-104C2D234357}"/>
              </a:ext>
            </a:extLst>
          </p:cNvPr>
          <p:cNvSpPr/>
          <p:nvPr/>
        </p:nvSpPr>
        <p:spPr>
          <a:xfrm>
            <a:off x="3849907" y="4615908"/>
            <a:ext cx="1855665"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5" name="Rectangle 84">
            <a:extLst>
              <a:ext uri="{FF2B5EF4-FFF2-40B4-BE49-F238E27FC236}">
                <a16:creationId xmlns:a16="http://schemas.microsoft.com/office/drawing/2014/main" id="{0D874B1F-5489-4E7C-B35D-3DBC69C1B602}"/>
              </a:ext>
            </a:extLst>
          </p:cNvPr>
          <p:cNvSpPr/>
          <p:nvPr/>
        </p:nvSpPr>
        <p:spPr>
          <a:xfrm>
            <a:off x="3873803" y="4895193"/>
            <a:ext cx="1855665"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6" name="Rectangle 85">
            <a:extLst>
              <a:ext uri="{FF2B5EF4-FFF2-40B4-BE49-F238E27FC236}">
                <a16:creationId xmlns:a16="http://schemas.microsoft.com/office/drawing/2014/main" id="{7A9D74B3-5170-4792-8B63-7F2C08B1BBF7}"/>
              </a:ext>
            </a:extLst>
          </p:cNvPr>
          <p:cNvSpPr/>
          <p:nvPr/>
        </p:nvSpPr>
        <p:spPr>
          <a:xfrm>
            <a:off x="6096001" y="3542535"/>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7" name="Rectangle 86">
            <a:extLst>
              <a:ext uri="{FF2B5EF4-FFF2-40B4-BE49-F238E27FC236}">
                <a16:creationId xmlns:a16="http://schemas.microsoft.com/office/drawing/2014/main" id="{56DF65A0-A235-4743-B75E-6ADAA9CC089C}"/>
              </a:ext>
            </a:extLst>
          </p:cNvPr>
          <p:cNvSpPr/>
          <p:nvPr/>
        </p:nvSpPr>
        <p:spPr>
          <a:xfrm>
            <a:off x="6096001" y="3815894"/>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8" name="Rectangle 87">
            <a:extLst>
              <a:ext uri="{FF2B5EF4-FFF2-40B4-BE49-F238E27FC236}">
                <a16:creationId xmlns:a16="http://schemas.microsoft.com/office/drawing/2014/main" id="{F8B27005-B063-4D01-ABF0-4B134E66625C}"/>
              </a:ext>
            </a:extLst>
          </p:cNvPr>
          <p:cNvSpPr/>
          <p:nvPr/>
        </p:nvSpPr>
        <p:spPr>
          <a:xfrm>
            <a:off x="6096001" y="4087560"/>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9" name="Rectangle 88">
            <a:extLst>
              <a:ext uri="{FF2B5EF4-FFF2-40B4-BE49-F238E27FC236}">
                <a16:creationId xmlns:a16="http://schemas.microsoft.com/office/drawing/2014/main" id="{D55DCCBB-2D8D-4BB7-BCD9-BA48BBF4DB74}"/>
              </a:ext>
            </a:extLst>
          </p:cNvPr>
          <p:cNvSpPr/>
          <p:nvPr/>
        </p:nvSpPr>
        <p:spPr>
          <a:xfrm>
            <a:off x="6096000" y="4356987"/>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0" name="Rectangle 89">
            <a:extLst>
              <a:ext uri="{FF2B5EF4-FFF2-40B4-BE49-F238E27FC236}">
                <a16:creationId xmlns:a16="http://schemas.microsoft.com/office/drawing/2014/main" id="{6FF947E8-4606-4312-AF8C-1F59232F08BC}"/>
              </a:ext>
            </a:extLst>
          </p:cNvPr>
          <p:cNvSpPr/>
          <p:nvPr/>
        </p:nvSpPr>
        <p:spPr>
          <a:xfrm>
            <a:off x="6115225" y="4623634"/>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1" name="Rectangle 90">
            <a:extLst>
              <a:ext uri="{FF2B5EF4-FFF2-40B4-BE49-F238E27FC236}">
                <a16:creationId xmlns:a16="http://schemas.microsoft.com/office/drawing/2014/main" id="{70785295-CADF-45E4-B278-B788BC81248C}"/>
              </a:ext>
            </a:extLst>
          </p:cNvPr>
          <p:cNvSpPr/>
          <p:nvPr/>
        </p:nvSpPr>
        <p:spPr>
          <a:xfrm>
            <a:off x="6075836" y="4875903"/>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2" name="Rectangle 91">
            <a:extLst>
              <a:ext uri="{FF2B5EF4-FFF2-40B4-BE49-F238E27FC236}">
                <a16:creationId xmlns:a16="http://schemas.microsoft.com/office/drawing/2014/main" id="{79053F27-203C-4C31-9049-10E1ADFF218A}"/>
              </a:ext>
            </a:extLst>
          </p:cNvPr>
          <p:cNvSpPr/>
          <p:nvPr/>
        </p:nvSpPr>
        <p:spPr>
          <a:xfrm>
            <a:off x="7367892" y="355083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3" name="Rectangle 92">
            <a:extLst>
              <a:ext uri="{FF2B5EF4-FFF2-40B4-BE49-F238E27FC236}">
                <a16:creationId xmlns:a16="http://schemas.microsoft.com/office/drawing/2014/main" id="{6D1D0129-A403-4EF2-B214-2B24FB0358F5}"/>
              </a:ext>
            </a:extLst>
          </p:cNvPr>
          <p:cNvSpPr/>
          <p:nvPr/>
        </p:nvSpPr>
        <p:spPr>
          <a:xfrm>
            <a:off x="7335657" y="381569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4" name="Rectangle 93">
            <a:extLst>
              <a:ext uri="{FF2B5EF4-FFF2-40B4-BE49-F238E27FC236}">
                <a16:creationId xmlns:a16="http://schemas.microsoft.com/office/drawing/2014/main" id="{114AB7DA-DE78-40A5-B703-E420D13D3D5A}"/>
              </a:ext>
            </a:extLst>
          </p:cNvPr>
          <p:cNvSpPr/>
          <p:nvPr/>
        </p:nvSpPr>
        <p:spPr>
          <a:xfrm>
            <a:off x="7427943" y="4079459"/>
            <a:ext cx="1581579"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5" name="Rectangle 94">
            <a:extLst>
              <a:ext uri="{FF2B5EF4-FFF2-40B4-BE49-F238E27FC236}">
                <a16:creationId xmlns:a16="http://schemas.microsoft.com/office/drawing/2014/main" id="{BBF40F48-CDD1-45C6-8089-07FD0A7084BE}"/>
              </a:ext>
            </a:extLst>
          </p:cNvPr>
          <p:cNvSpPr/>
          <p:nvPr/>
        </p:nvSpPr>
        <p:spPr>
          <a:xfrm>
            <a:off x="7392940" y="4343220"/>
            <a:ext cx="1757410"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6" name="Rectangle 95">
            <a:extLst>
              <a:ext uri="{FF2B5EF4-FFF2-40B4-BE49-F238E27FC236}">
                <a16:creationId xmlns:a16="http://schemas.microsoft.com/office/drawing/2014/main" id="{9EF3492C-4063-4253-B1E0-A691B3830F4C}"/>
              </a:ext>
            </a:extLst>
          </p:cNvPr>
          <p:cNvSpPr/>
          <p:nvPr/>
        </p:nvSpPr>
        <p:spPr>
          <a:xfrm>
            <a:off x="7399984" y="4606981"/>
            <a:ext cx="1757410"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324022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7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7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7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7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8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81"/>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82"/>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0" nodeType="clickEffect">
                                  <p:stCondLst>
                                    <p:cond delay="0"/>
                                  </p:stCondLst>
                                  <p:childTnLst>
                                    <p:set>
                                      <p:cBhvr>
                                        <p:cTn id="50" dur="1" fill="hold">
                                          <p:stCondLst>
                                            <p:cond delay="0"/>
                                          </p:stCondLst>
                                        </p:cTn>
                                        <p:tgtEl>
                                          <p:spTgt spid="83"/>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0" nodeType="clickEffect">
                                  <p:stCondLst>
                                    <p:cond delay="0"/>
                                  </p:stCondLst>
                                  <p:childTnLst>
                                    <p:set>
                                      <p:cBhvr>
                                        <p:cTn id="54" dur="1" fill="hold">
                                          <p:stCondLst>
                                            <p:cond delay="0"/>
                                          </p:stCondLst>
                                        </p:cTn>
                                        <p:tgtEl>
                                          <p:spTgt spid="84"/>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0" nodeType="clickEffect">
                                  <p:stCondLst>
                                    <p:cond delay="0"/>
                                  </p:stCondLst>
                                  <p:childTnLst>
                                    <p:set>
                                      <p:cBhvr>
                                        <p:cTn id="58" dur="1" fill="hold">
                                          <p:stCondLst>
                                            <p:cond delay="0"/>
                                          </p:stCondLst>
                                        </p:cTn>
                                        <p:tgtEl>
                                          <p:spTgt spid="85"/>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grpId="0" nodeType="clickEffect">
                                  <p:stCondLst>
                                    <p:cond delay="0"/>
                                  </p:stCondLst>
                                  <p:childTnLst>
                                    <p:set>
                                      <p:cBhvr>
                                        <p:cTn id="62" dur="1" fill="hold">
                                          <p:stCondLst>
                                            <p:cond delay="0"/>
                                          </p:stCondLst>
                                        </p:cTn>
                                        <p:tgtEl>
                                          <p:spTgt spid="8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87"/>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0" nodeType="clickEffect">
                                  <p:stCondLst>
                                    <p:cond delay="0"/>
                                  </p:stCondLst>
                                  <p:childTnLst>
                                    <p:set>
                                      <p:cBhvr>
                                        <p:cTn id="70" dur="1" fill="hold">
                                          <p:stCondLst>
                                            <p:cond delay="0"/>
                                          </p:stCondLst>
                                        </p:cTn>
                                        <p:tgtEl>
                                          <p:spTgt spid="88"/>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grpId="0" nodeType="clickEffect">
                                  <p:stCondLst>
                                    <p:cond delay="0"/>
                                  </p:stCondLst>
                                  <p:childTnLst>
                                    <p:set>
                                      <p:cBhvr>
                                        <p:cTn id="74" dur="1" fill="hold">
                                          <p:stCondLst>
                                            <p:cond delay="0"/>
                                          </p:stCondLst>
                                        </p:cTn>
                                        <p:tgtEl>
                                          <p:spTgt spid="89"/>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grpId="0" nodeType="clickEffect">
                                  <p:stCondLst>
                                    <p:cond delay="0"/>
                                  </p:stCondLst>
                                  <p:childTnLst>
                                    <p:set>
                                      <p:cBhvr>
                                        <p:cTn id="78" dur="1" fill="hold">
                                          <p:stCondLst>
                                            <p:cond delay="0"/>
                                          </p:stCondLst>
                                        </p:cTn>
                                        <p:tgtEl>
                                          <p:spTgt spid="90"/>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grpId="0" nodeType="clickEffect">
                                  <p:stCondLst>
                                    <p:cond delay="0"/>
                                  </p:stCondLst>
                                  <p:childTnLst>
                                    <p:set>
                                      <p:cBhvr>
                                        <p:cTn id="82" dur="1" fill="hold">
                                          <p:stCondLst>
                                            <p:cond delay="0"/>
                                          </p:stCondLst>
                                        </p:cTn>
                                        <p:tgtEl>
                                          <p:spTgt spid="91"/>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92"/>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grpId="0" nodeType="clickEffect">
                                  <p:stCondLst>
                                    <p:cond delay="0"/>
                                  </p:stCondLst>
                                  <p:childTnLst>
                                    <p:set>
                                      <p:cBhvr>
                                        <p:cTn id="90" dur="1" fill="hold">
                                          <p:stCondLst>
                                            <p:cond delay="0"/>
                                          </p:stCondLst>
                                        </p:cTn>
                                        <p:tgtEl>
                                          <p:spTgt spid="93"/>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grpId="0" nodeType="clickEffect">
                                  <p:stCondLst>
                                    <p:cond delay="0"/>
                                  </p:stCondLst>
                                  <p:childTnLst>
                                    <p:set>
                                      <p:cBhvr>
                                        <p:cTn id="94" dur="1" fill="hold">
                                          <p:stCondLst>
                                            <p:cond delay="0"/>
                                          </p:stCondLst>
                                        </p:cTn>
                                        <p:tgtEl>
                                          <p:spTgt spid="9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1" presetClass="exit" presetSubtype="0" fill="hold" grpId="0" nodeType="clickEffect">
                                  <p:stCondLst>
                                    <p:cond delay="0"/>
                                  </p:stCondLst>
                                  <p:childTnLst>
                                    <p:set>
                                      <p:cBhvr>
                                        <p:cTn id="98" dur="1" fill="hold">
                                          <p:stCondLst>
                                            <p:cond delay="0"/>
                                          </p:stCondLst>
                                        </p:cTn>
                                        <p:tgtEl>
                                          <p:spTgt spid="95"/>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1" presetClass="exit" presetSubtype="0" fill="hold" grpId="0" nodeType="clickEffect">
                                  <p:stCondLst>
                                    <p:cond delay="0"/>
                                  </p:stCondLst>
                                  <p:childTnLst>
                                    <p:set>
                                      <p:cBhvr>
                                        <p:cTn id="102" dur="1" fill="hold">
                                          <p:stCondLst>
                                            <p:cond delay="0"/>
                                          </p:stCondLst>
                                        </p:cTn>
                                        <p:tgtEl>
                                          <p:spTgt spid="9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FB80A02-2952-49D1-B094-DD1B665D25CF}"/>
              </a:ext>
            </a:extLst>
          </p:cNvPr>
          <p:cNvPicPr>
            <a:picLocks noChangeAspect="1"/>
          </p:cNvPicPr>
          <p:nvPr/>
        </p:nvPicPr>
        <p:blipFill>
          <a:blip r:embed="rId2"/>
          <a:stretch>
            <a:fillRect/>
          </a:stretch>
        </p:blipFill>
        <p:spPr>
          <a:xfrm>
            <a:off x="1525465" y="2317677"/>
            <a:ext cx="8172450" cy="2905125"/>
          </a:xfrm>
          <a:prstGeom prst="rect">
            <a:avLst/>
          </a:prstGeom>
        </p:spPr>
      </p:pic>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710176"/>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1.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Negation in the present tense</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mi-NZ" sz="3600" i="1" dirty="0">
              <a:latin typeface="Calibri" panose="020F0502020204030204" pitchFamily="34" charset="0"/>
              <a:ea typeface="PMingLiU" panose="02020500000000000000" pitchFamily="18" charset="-120"/>
              <a:cs typeface="Calibri" panose="020F0502020204030204" pitchFamily="34" charset="0"/>
            </a:endParaRPr>
          </a:p>
          <a:p>
            <a:pPr marL="0" indent="0">
              <a:buNone/>
            </a:pPr>
            <a:endParaRPr lang="en-GB" sz="4800"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5</a:t>
            </a:fld>
            <a:endParaRPr lang="en-GB"/>
          </a:p>
        </p:txBody>
      </p:sp>
    </p:spTree>
    <p:extLst>
      <p:ext uri="{BB962C8B-B14F-4D97-AF65-F5344CB8AC3E}">
        <p14:creationId xmlns:p14="http://schemas.microsoft.com/office/powerpoint/2010/main" val="966035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3"/>
            <a:ext cx="10515600" cy="5469953"/>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2.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Imperative</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mi-NZ" sz="3600" i="1" dirty="0">
              <a:latin typeface="Calibri" panose="020F0502020204030204" pitchFamily="34" charset="0"/>
              <a:ea typeface="PMingLiU" panose="02020500000000000000" pitchFamily="18" charset="-120"/>
              <a:cs typeface="Calibri" panose="020F0502020204030204" pitchFamily="34" charset="0"/>
            </a:endParaRPr>
          </a:p>
          <a:p>
            <a:pPr marL="0" indent="0">
              <a:buNone/>
            </a:pPr>
            <a:endParaRPr lang="en-GB" sz="4800" dirty="0"/>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6</a:t>
            </a:fld>
            <a:endParaRPr lang="en-GB"/>
          </a:p>
        </p:txBody>
      </p:sp>
      <p:pic>
        <p:nvPicPr>
          <p:cNvPr id="7" name="Picture 6">
            <a:extLst>
              <a:ext uri="{FF2B5EF4-FFF2-40B4-BE49-F238E27FC236}">
                <a16:creationId xmlns:a16="http://schemas.microsoft.com/office/drawing/2014/main" id="{2F9BB52E-2B13-4BF2-9F3A-401C4E6397B9}"/>
              </a:ext>
            </a:extLst>
          </p:cNvPr>
          <p:cNvPicPr>
            <a:picLocks noChangeAspect="1"/>
          </p:cNvPicPr>
          <p:nvPr/>
        </p:nvPicPr>
        <p:blipFill>
          <a:blip r:embed="rId2"/>
          <a:stretch>
            <a:fillRect/>
          </a:stretch>
        </p:blipFill>
        <p:spPr>
          <a:xfrm>
            <a:off x="1704975" y="2776216"/>
            <a:ext cx="8277225" cy="1819275"/>
          </a:xfrm>
          <a:prstGeom prst="rect">
            <a:avLst/>
          </a:prstGeom>
        </p:spPr>
      </p:pic>
      <p:sp>
        <p:nvSpPr>
          <p:cNvPr id="73" name="Rectangle 72">
            <a:extLst>
              <a:ext uri="{FF2B5EF4-FFF2-40B4-BE49-F238E27FC236}">
                <a16:creationId xmlns:a16="http://schemas.microsoft.com/office/drawing/2014/main" id="{CD0D0841-7C66-4B4E-8299-C99A87365B78}"/>
              </a:ext>
            </a:extLst>
          </p:cNvPr>
          <p:cNvSpPr/>
          <p:nvPr/>
        </p:nvSpPr>
        <p:spPr>
          <a:xfrm>
            <a:off x="8153400" y="4307922"/>
            <a:ext cx="1242707" cy="19422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4" name="Rectangle 73">
            <a:extLst>
              <a:ext uri="{FF2B5EF4-FFF2-40B4-BE49-F238E27FC236}">
                <a16:creationId xmlns:a16="http://schemas.microsoft.com/office/drawing/2014/main" id="{BCB7B91D-9744-4CAE-B0CA-B43F21FDFB5C}"/>
              </a:ext>
            </a:extLst>
          </p:cNvPr>
          <p:cNvSpPr/>
          <p:nvPr/>
        </p:nvSpPr>
        <p:spPr>
          <a:xfrm>
            <a:off x="2684585" y="400041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5" name="Rectangle 74">
            <a:extLst>
              <a:ext uri="{FF2B5EF4-FFF2-40B4-BE49-F238E27FC236}">
                <a16:creationId xmlns:a16="http://schemas.microsoft.com/office/drawing/2014/main" id="{EB8E659F-AADA-432D-9B00-E1F1AC17EF5A}"/>
              </a:ext>
            </a:extLst>
          </p:cNvPr>
          <p:cNvSpPr/>
          <p:nvPr/>
        </p:nvSpPr>
        <p:spPr>
          <a:xfrm>
            <a:off x="2684585" y="4296526"/>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6" name="Rectangle 75">
            <a:extLst>
              <a:ext uri="{FF2B5EF4-FFF2-40B4-BE49-F238E27FC236}">
                <a16:creationId xmlns:a16="http://schemas.microsoft.com/office/drawing/2014/main" id="{0159EFA1-835C-4E57-91BE-D19F8EC2BBA3}"/>
              </a:ext>
            </a:extLst>
          </p:cNvPr>
          <p:cNvSpPr/>
          <p:nvPr/>
        </p:nvSpPr>
        <p:spPr>
          <a:xfrm>
            <a:off x="4507035" y="400041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7" name="Rectangle 76">
            <a:extLst>
              <a:ext uri="{FF2B5EF4-FFF2-40B4-BE49-F238E27FC236}">
                <a16:creationId xmlns:a16="http://schemas.microsoft.com/office/drawing/2014/main" id="{E626BBCE-5F64-4B94-BC4F-290ED9F5B866}"/>
              </a:ext>
            </a:extLst>
          </p:cNvPr>
          <p:cNvSpPr/>
          <p:nvPr/>
        </p:nvSpPr>
        <p:spPr>
          <a:xfrm>
            <a:off x="4521718" y="4270860"/>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8" name="Rectangle 77">
            <a:extLst>
              <a:ext uri="{FF2B5EF4-FFF2-40B4-BE49-F238E27FC236}">
                <a16:creationId xmlns:a16="http://schemas.microsoft.com/office/drawing/2014/main" id="{780A984C-A7BD-42B9-828B-4FD34AE2FAA2}"/>
              </a:ext>
            </a:extLst>
          </p:cNvPr>
          <p:cNvSpPr/>
          <p:nvPr/>
        </p:nvSpPr>
        <p:spPr>
          <a:xfrm>
            <a:off x="6096000" y="400041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9" name="Rectangle 78">
            <a:extLst>
              <a:ext uri="{FF2B5EF4-FFF2-40B4-BE49-F238E27FC236}">
                <a16:creationId xmlns:a16="http://schemas.microsoft.com/office/drawing/2014/main" id="{08C9C929-529E-427D-B12E-D92BE6299F31}"/>
              </a:ext>
            </a:extLst>
          </p:cNvPr>
          <p:cNvSpPr/>
          <p:nvPr/>
        </p:nvSpPr>
        <p:spPr>
          <a:xfrm>
            <a:off x="6087926" y="4285130"/>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0" name="Rectangle 79">
            <a:extLst>
              <a:ext uri="{FF2B5EF4-FFF2-40B4-BE49-F238E27FC236}">
                <a16:creationId xmlns:a16="http://schemas.microsoft.com/office/drawing/2014/main" id="{C023D82F-26FB-435E-A2DE-B89268FF730F}"/>
              </a:ext>
            </a:extLst>
          </p:cNvPr>
          <p:cNvSpPr/>
          <p:nvPr/>
        </p:nvSpPr>
        <p:spPr>
          <a:xfrm>
            <a:off x="8119860" y="4007038"/>
            <a:ext cx="1122602" cy="2170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407982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7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7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5" grpId="0" animBg="1"/>
      <p:bldP spid="76" grpId="0" animBg="1"/>
      <p:bldP spid="77" grpId="0" animBg="1"/>
      <p:bldP spid="78" grpId="0" animBg="1"/>
      <p:bldP spid="79" grpId="0" animBg="1"/>
      <p:bldP spid="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3"/>
            <a:ext cx="10515600" cy="5469953"/>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2.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Imperative</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mi-NZ" sz="3600" i="1" dirty="0">
              <a:latin typeface="Calibri" panose="020F0502020204030204" pitchFamily="34" charset="0"/>
              <a:ea typeface="PMingLiU" panose="02020500000000000000" pitchFamily="18" charset="-120"/>
              <a:cs typeface="Calibri" panose="020F0502020204030204" pitchFamily="34" charset="0"/>
            </a:endParaRPr>
          </a:p>
          <a:p>
            <a:pPr marL="0" indent="0">
              <a:buNone/>
            </a:pPr>
            <a:endParaRPr lang="en-GB" sz="4800" dirty="0"/>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7</a:t>
            </a:fld>
            <a:endParaRPr lang="en-GB"/>
          </a:p>
        </p:txBody>
      </p:sp>
      <p:pic>
        <p:nvPicPr>
          <p:cNvPr id="7" name="Picture 6">
            <a:extLst>
              <a:ext uri="{FF2B5EF4-FFF2-40B4-BE49-F238E27FC236}">
                <a16:creationId xmlns:a16="http://schemas.microsoft.com/office/drawing/2014/main" id="{2F9BB52E-2B13-4BF2-9F3A-401C4E6397B9}"/>
              </a:ext>
            </a:extLst>
          </p:cNvPr>
          <p:cNvPicPr>
            <a:picLocks noChangeAspect="1"/>
          </p:cNvPicPr>
          <p:nvPr/>
        </p:nvPicPr>
        <p:blipFill>
          <a:blip r:embed="rId2"/>
          <a:stretch>
            <a:fillRect/>
          </a:stretch>
        </p:blipFill>
        <p:spPr>
          <a:xfrm>
            <a:off x="1704975" y="2776216"/>
            <a:ext cx="8277225" cy="1819275"/>
          </a:xfrm>
          <a:prstGeom prst="rect">
            <a:avLst/>
          </a:prstGeom>
        </p:spPr>
      </p:pic>
    </p:spTree>
    <p:extLst>
      <p:ext uri="{BB962C8B-B14F-4D97-AF65-F5344CB8AC3E}">
        <p14:creationId xmlns:p14="http://schemas.microsoft.com/office/powerpoint/2010/main" val="1833574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3. </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Gerund ~ </a:t>
            </a:r>
            <a:r>
              <a:rPr lang="en-GB" sz="3600" u="sng" dirty="0" err="1">
                <a:effectLst/>
                <a:latin typeface="Calibri" panose="020F0502020204030204" pitchFamily="34" charset="0"/>
                <a:ea typeface="Times New Roman" panose="02020603050405020304" pitchFamily="18" charset="0"/>
                <a:cs typeface="Calibri" panose="020F0502020204030204" pitchFamily="34" charset="0"/>
              </a:rPr>
              <a:t>converb</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 in -н</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8</a:t>
            </a:fld>
            <a:endParaRPr lang="en-GB" dirty="0"/>
          </a:p>
        </p:txBody>
      </p:sp>
      <p:sp>
        <p:nvSpPr>
          <p:cNvPr id="72" name="Content Placeholder 2">
            <a:extLst>
              <a:ext uri="{FF2B5EF4-FFF2-40B4-BE49-F238E27FC236}">
                <a16:creationId xmlns:a16="http://schemas.microsoft.com/office/drawing/2014/main" id="{6E641465-D7F7-437B-B428-7CBD38D7AAB9}"/>
              </a:ext>
            </a:extLst>
          </p:cNvPr>
          <p:cNvSpPr txBox="1">
            <a:spLocks/>
          </p:cNvSpPr>
          <p:nvPr/>
        </p:nvSpPr>
        <p:spPr>
          <a:xfrm>
            <a:off x="838200" y="1825625"/>
            <a:ext cx="10515600" cy="435133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mi-NZ" b="1" dirty="0"/>
              <a:t>Conjugation I</a:t>
            </a:r>
          </a:p>
          <a:p>
            <a:r>
              <a:rPr lang="mi-NZ" dirty="0"/>
              <a:t>мод</a:t>
            </a:r>
            <a:r>
              <a:rPr lang="mi-NZ" b="1" dirty="0"/>
              <a:t>а</a:t>
            </a:r>
            <a:r>
              <a:rPr lang="mi-NZ" dirty="0"/>
              <a:t>ш (мод</a:t>
            </a:r>
            <a:r>
              <a:rPr lang="mi-NZ" b="1" dirty="0"/>
              <a:t>-</a:t>
            </a:r>
            <a:r>
              <a:rPr lang="mi-NZ" dirty="0"/>
              <a:t>) ‘to play’ </a:t>
            </a:r>
          </a:p>
          <a:p>
            <a:pPr marL="0" indent="0">
              <a:buNone/>
            </a:pPr>
            <a:r>
              <a:rPr lang="mi-NZ" dirty="0"/>
              <a:t>	&gt; м</a:t>
            </a:r>
            <a:r>
              <a:rPr lang="mi-NZ" b="1" dirty="0"/>
              <a:t>о</a:t>
            </a:r>
            <a:r>
              <a:rPr lang="mi-NZ" dirty="0"/>
              <a:t>дын</a:t>
            </a:r>
            <a:endParaRPr lang="en-GB" dirty="0"/>
          </a:p>
          <a:p>
            <a:r>
              <a:rPr lang="mi-NZ" dirty="0"/>
              <a:t>муралт</a:t>
            </a:r>
            <a:r>
              <a:rPr lang="mi-NZ" b="1" dirty="0"/>
              <a:t>а</a:t>
            </a:r>
            <a:r>
              <a:rPr lang="mi-NZ" dirty="0"/>
              <a:t>ш (муралт-) ‘to be sung’</a:t>
            </a:r>
          </a:p>
          <a:p>
            <a:pPr marL="0" indent="0">
              <a:buNone/>
            </a:pPr>
            <a:r>
              <a:rPr lang="mi-NZ" dirty="0"/>
              <a:t>	&gt; мур</a:t>
            </a:r>
            <a:r>
              <a:rPr lang="mi-NZ" b="1" dirty="0"/>
              <a:t>а</a:t>
            </a:r>
            <a:r>
              <a:rPr lang="mi-NZ" dirty="0"/>
              <a:t>лт</a:t>
            </a:r>
            <a:r>
              <a:rPr lang="mi-NZ" dirty="0">
                <a:solidFill>
                  <a:srgbClr val="FF0000"/>
                </a:solidFill>
              </a:rPr>
              <a:t>(ын)</a:t>
            </a:r>
            <a:endParaRPr lang="en-GB" dirty="0">
              <a:solidFill>
                <a:srgbClr val="FF0000"/>
              </a:solidFill>
            </a:endParaRPr>
          </a:p>
          <a:p>
            <a:pPr marL="0" indent="0">
              <a:buNone/>
            </a:pPr>
            <a:endParaRPr lang="mi-NZ" dirty="0"/>
          </a:p>
          <a:p>
            <a:pPr marL="0" indent="0">
              <a:buNone/>
            </a:pPr>
            <a:r>
              <a:rPr lang="mi-NZ" b="1" dirty="0"/>
              <a:t>Conjugation II</a:t>
            </a:r>
          </a:p>
          <a:p>
            <a:r>
              <a:rPr lang="mi-NZ" dirty="0"/>
              <a:t>мур</a:t>
            </a:r>
            <a:r>
              <a:rPr lang="mi-NZ" b="1" dirty="0"/>
              <a:t>а</a:t>
            </a:r>
            <a:r>
              <a:rPr lang="mi-NZ" dirty="0"/>
              <a:t>ш (муро-)  ‘to sing’</a:t>
            </a:r>
          </a:p>
          <a:p>
            <a:pPr marL="0" indent="0">
              <a:buNone/>
            </a:pPr>
            <a:r>
              <a:rPr lang="mi-NZ" dirty="0"/>
              <a:t>	&gt; мур</a:t>
            </a:r>
            <a:r>
              <a:rPr lang="mi-NZ" b="1" dirty="0"/>
              <a:t>е</a:t>
            </a:r>
            <a:r>
              <a:rPr lang="mi-NZ" dirty="0"/>
              <a:t>н</a:t>
            </a:r>
          </a:p>
          <a:p>
            <a:r>
              <a:rPr lang="mi-NZ" dirty="0"/>
              <a:t>муралт</a:t>
            </a:r>
            <a:r>
              <a:rPr lang="mi-NZ" b="1" dirty="0"/>
              <a:t>а</a:t>
            </a:r>
            <a:r>
              <a:rPr lang="mi-NZ" dirty="0"/>
              <a:t>ш (муралте-) ‘to sing a little’</a:t>
            </a:r>
          </a:p>
          <a:p>
            <a:pPr marL="0" indent="0">
              <a:buNone/>
            </a:pPr>
            <a:r>
              <a:rPr lang="mi-NZ" dirty="0"/>
              <a:t>	&gt; муралт</a:t>
            </a:r>
            <a:r>
              <a:rPr lang="mi-NZ" b="1" dirty="0"/>
              <a:t>е</a:t>
            </a:r>
            <a:r>
              <a:rPr lang="mi-NZ" dirty="0"/>
              <a:t>н</a:t>
            </a:r>
            <a:endParaRPr lang="en-GB" dirty="0"/>
          </a:p>
          <a:p>
            <a:pPr marL="0" indent="0">
              <a:buNone/>
            </a:pPr>
            <a:endParaRPr lang="en-GB" dirty="0"/>
          </a:p>
        </p:txBody>
      </p:sp>
    </p:spTree>
    <p:extLst>
      <p:ext uri="{BB962C8B-B14F-4D97-AF65-F5344CB8AC3E}">
        <p14:creationId xmlns:p14="http://schemas.microsoft.com/office/powerpoint/2010/main" val="2608081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9B581-8CE4-4969-A04E-88299AE101AD}"/>
              </a:ext>
            </a:extLst>
          </p:cNvPr>
          <p:cNvSpPr>
            <a:spLocks noGrp="1"/>
          </p:cNvSpPr>
          <p:nvPr>
            <p:ph idx="1"/>
          </p:nvPr>
        </p:nvSpPr>
        <p:spPr>
          <a:xfrm>
            <a:off x="838200" y="694024"/>
            <a:ext cx="10515600" cy="621502"/>
          </a:xfrm>
        </p:spPr>
        <p:txBody>
          <a:bodyPr>
            <a:normAutofit/>
          </a:bodyPr>
          <a:lstStyle/>
          <a:p>
            <a:pPr marL="0" indent="0" algn="just">
              <a:spcBef>
                <a:spcPts val="1200"/>
              </a:spcBef>
              <a:buNone/>
            </a:pPr>
            <a:r>
              <a:rPr lang="en-US" sz="3600" u="sng" dirty="0">
                <a:effectLst/>
                <a:latin typeface="Calibri" panose="020F0502020204030204" pitchFamily="34" charset="0"/>
                <a:ea typeface="Times New Roman" panose="02020603050405020304" pitchFamily="18" charset="0"/>
                <a:cs typeface="Calibri" panose="020F0502020204030204" pitchFamily="34" charset="0"/>
              </a:rPr>
              <a:t>4. </a:t>
            </a:r>
            <a:r>
              <a:rPr lang="en-GB" sz="3600" u="sng" dirty="0" err="1">
                <a:effectLst/>
                <a:latin typeface="Calibri" panose="020F0502020204030204" pitchFamily="34" charset="0"/>
                <a:ea typeface="Times New Roman" panose="02020603050405020304" pitchFamily="18" charset="0"/>
                <a:cs typeface="Calibri" panose="020F0502020204030204" pitchFamily="34" charset="0"/>
              </a:rPr>
              <a:t>Converb</a:t>
            </a:r>
            <a:r>
              <a:rPr lang="en-GB" sz="3600" u="sng" dirty="0">
                <a:effectLst/>
                <a:latin typeface="Calibri" panose="020F0502020204030204" pitchFamily="34" charset="0"/>
                <a:ea typeface="Times New Roman" panose="02020603050405020304" pitchFamily="18" charset="0"/>
                <a:cs typeface="Calibri" panose="020F0502020204030204" pitchFamily="34" charset="0"/>
              </a:rPr>
              <a:t> constructions</a:t>
            </a:r>
            <a:endParaRPr lang="en-GB" sz="36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mi-NZ" sz="3600" i="1" dirty="0">
              <a:latin typeface="Calibri" panose="020F0502020204030204" pitchFamily="34" charset="0"/>
              <a:ea typeface="PMingLiU" panose="02020500000000000000" pitchFamily="18" charset="-120"/>
              <a:cs typeface="Calibri" panose="020F0502020204030204" pitchFamily="34" charset="0"/>
            </a:endParaRPr>
          </a:p>
          <a:p>
            <a:pPr marL="0" indent="0">
              <a:buNone/>
            </a:pPr>
            <a:endParaRPr lang="en-GB" sz="4800" dirty="0"/>
          </a:p>
        </p:txBody>
      </p:sp>
      <p:sp>
        <p:nvSpPr>
          <p:cNvPr id="4" name="Footer Placeholder 3">
            <a:extLst>
              <a:ext uri="{FF2B5EF4-FFF2-40B4-BE49-F238E27FC236}">
                <a16:creationId xmlns:a16="http://schemas.microsoft.com/office/drawing/2014/main" id="{65BF37E3-90EB-4811-BF23-BD13A94B212A}"/>
              </a:ext>
            </a:extLst>
          </p:cNvPr>
          <p:cNvSpPr>
            <a:spLocks noGrp="1"/>
          </p:cNvSpPr>
          <p:nvPr>
            <p:ph type="ftr" sz="quarter" idx="11"/>
          </p:nvPr>
        </p:nvSpPr>
        <p:spPr/>
        <p:txBody>
          <a:bodyPr/>
          <a:lstStyle/>
          <a:p>
            <a:r>
              <a:rPr lang="en-US"/>
              <a:t>COPIUS – Introduction to Mari – Chapter 10</a:t>
            </a:r>
            <a:endParaRPr lang="en-GB" dirty="0"/>
          </a:p>
        </p:txBody>
      </p:sp>
      <p:sp>
        <p:nvSpPr>
          <p:cNvPr id="5" name="Slide Number Placeholder 4">
            <a:extLst>
              <a:ext uri="{FF2B5EF4-FFF2-40B4-BE49-F238E27FC236}">
                <a16:creationId xmlns:a16="http://schemas.microsoft.com/office/drawing/2014/main" id="{86E9F104-585E-40AF-B1D7-786FD7E584A3}"/>
              </a:ext>
            </a:extLst>
          </p:cNvPr>
          <p:cNvSpPr>
            <a:spLocks noGrp="1"/>
          </p:cNvSpPr>
          <p:nvPr>
            <p:ph type="sldNum" sz="quarter" idx="12"/>
          </p:nvPr>
        </p:nvSpPr>
        <p:spPr/>
        <p:txBody>
          <a:bodyPr/>
          <a:lstStyle/>
          <a:p>
            <a:fld id="{055DE2CD-379D-4002-80ED-F7724F598CF3}" type="slidenum">
              <a:rPr lang="en-GB" smtClean="0"/>
              <a:t>9</a:t>
            </a:fld>
            <a:endParaRPr lang="en-GB"/>
          </a:p>
        </p:txBody>
      </p:sp>
      <p:sp>
        <p:nvSpPr>
          <p:cNvPr id="72" name="Content Placeholder 2">
            <a:extLst>
              <a:ext uri="{FF2B5EF4-FFF2-40B4-BE49-F238E27FC236}">
                <a16:creationId xmlns:a16="http://schemas.microsoft.com/office/drawing/2014/main" id="{6E641465-D7F7-437B-B428-7CBD38D7AAB9}"/>
              </a:ext>
            </a:extLst>
          </p:cNvPr>
          <p:cNvSpPr txBox="1">
            <a:spLocks/>
          </p:cNvSpPr>
          <p:nvPr/>
        </p:nvSpPr>
        <p:spPr>
          <a:xfrm>
            <a:off x="838200" y="1825625"/>
            <a:ext cx="10515600" cy="435133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mi-NZ" dirty="0"/>
              <a:t>чоҥешт</a:t>
            </a:r>
            <a:r>
              <a:rPr lang="mi-NZ" b="1" dirty="0"/>
              <a:t>а</a:t>
            </a:r>
            <a:r>
              <a:rPr lang="mi-NZ" dirty="0"/>
              <a:t>ш</a:t>
            </a:r>
            <a:r>
              <a:rPr lang="mi-NZ" baseline="30000" dirty="0"/>
              <a:t>II</a:t>
            </a:r>
            <a:r>
              <a:rPr lang="mi-NZ" dirty="0"/>
              <a:t> ‘to fly’ + тол</a:t>
            </a:r>
            <a:r>
              <a:rPr lang="mi-NZ" b="1" dirty="0"/>
              <a:t>а</a:t>
            </a:r>
            <a:r>
              <a:rPr lang="mi-NZ" dirty="0"/>
              <a:t>ш</a:t>
            </a:r>
            <a:r>
              <a:rPr lang="mi-NZ" baseline="30000" dirty="0"/>
              <a:t>I </a:t>
            </a:r>
            <a:r>
              <a:rPr lang="mi-NZ" dirty="0"/>
              <a:t>‘to come’</a:t>
            </a:r>
          </a:p>
          <a:p>
            <a:pPr marL="0" indent="0">
              <a:buNone/>
            </a:pPr>
            <a:r>
              <a:rPr lang="mi-NZ" dirty="0"/>
              <a:t>	&gt; чоҥешт</a:t>
            </a:r>
            <a:r>
              <a:rPr lang="mi-NZ" b="1" dirty="0"/>
              <a:t>е</a:t>
            </a:r>
            <a:r>
              <a:rPr lang="mi-NZ" dirty="0"/>
              <a:t>н тол</a:t>
            </a:r>
            <a:r>
              <a:rPr lang="mi-NZ" b="1" dirty="0"/>
              <a:t>а</a:t>
            </a:r>
            <a:r>
              <a:rPr lang="mi-NZ" dirty="0"/>
              <a:t>ш</a:t>
            </a:r>
            <a:endParaRPr lang="en-GB" dirty="0"/>
          </a:p>
          <a:p>
            <a:pPr marL="0" indent="0">
              <a:buNone/>
            </a:pPr>
            <a:r>
              <a:rPr lang="mi-NZ" dirty="0"/>
              <a:t>тунем</a:t>
            </a:r>
            <a:r>
              <a:rPr lang="mi-NZ" b="1" dirty="0"/>
              <a:t>а</a:t>
            </a:r>
            <a:r>
              <a:rPr lang="mi-NZ" dirty="0"/>
              <a:t>ш</a:t>
            </a:r>
            <a:r>
              <a:rPr lang="mi-NZ" baseline="30000" dirty="0"/>
              <a:t>I </a:t>
            </a:r>
            <a:r>
              <a:rPr lang="mi-NZ" dirty="0"/>
              <a:t>‘to study’ + пытар</a:t>
            </a:r>
            <a:r>
              <a:rPr lang="mi-NZ" b="1" dirty="0"/>
              <a:t>а</a:t>
            </a:r>
            <a:r>
              <a:rPr lang="mi-NZ" dirty="0"/>
              <a:t>ш</a:t>
            </a:r>
            <a:r>
              <a:rPr lang="mi-NZ" baseline="30000" dirty="0"/>
              <a:t>II </a:t>
            </a:r>
            <a:r>
              <a:rPr lang="mi-NZ" dirty="0"/>
              <a:t>‘to finish’</a:t>
            </a:r>
          </a:p>
          <a:p>
            <a:pPr marL="0" indent="0">
              <a:buNone/>
            </a:pPr>
            <a:r>
              <a:rPr lang="mi-NZ" dirty="0"/>
              <a:t>	&gt; тун</a:t>
            </a:r>
            <a:r>
              <a:rPr lang="mi-NZ" b="1" dirty="0"/>
              <a:t>е</a:t>
            </a:r>
            <a:r>
              <a:rPr lang="mi-NZ" dirty="0"/>
              <a:t>м пытар</a:t>
            </a:r>
            <a:r>
              <a:rPr lang="mi-NZ" b="1" dirty="0"/>
              <a:t>а</a:t>
            </a:r>
            <a:r>
              <a:rPr lang="mi-NZ" dirty="0"/>
              <a:t>ш</a:t>
            </a:r>
            <a:endParaRPr lang="en-GB" dirty="0"/>
          </a:p>
          <a:p>
            <a:pPr marL="0" indent="0">
              <a:buNone/>
            </a:pPr>
            <a:r>
              <a:rPr lang="mi-NZ" dirty="0"/>
              <a:t>йӧрат</a:t>
            </a:r>
            <a:r>
              <a:rPr lang="mi-NZ" b="1" dirty="0"/>
              <a:t>а</a:t>
            </a:r>
            <a:r>
              <a:rPr lang="mi-NZ" dirty="0"/>
              <a:t>ш</a:t>
            </a:r>
            <a:r>
              <a:rPr lang="mi-NZ" baseline="30000" dirty="0"/>
              <a:t>II </a:t>
            </a:r>
            <a:r>
              <a:rPr lang="mi-NZ" dirty="0"/>
              <a:t>‘to love’ + шынд</a:t>
            </a:r>
            <a:r>
              <a:rPr lang="mi-NZ" b="1" dirty="0"/>
              <a:t>а</a:t>
            </a:r>
            <a:r>
              <a:rPr lang="mi-NZ" dirty="0"/>
              <a:t>ш</a:t>
            </a:r>
            <a:r>
              <a:rPr lang="mi-NZ" baseline="30000" dirty="0"/>
              <a:t>II </a:t>
            </a:r>
            <a:r>
              <a:rPr lang="mi-NZ" dirty="0"/>
              <a:t>‘to put, to place’</a:t>
            </a:r>
          </a:p>
          <a:p>
            <a:pPr marL="0" indent="0">
              <a:buNone/>
            </a:pPr>
            <a:r>
              <a:rPr lang="mi-NZ" dirty="0"/>
              <a:t>	&gt; йӧрат</a:t>
            </a:r>
            <a:r>
              <a:rPr lang="mi-NZ" b="1" dirty="0"/>
              <a:t>е</a:t>
            </a:r>
            <a:r>
              <a:rPr lang="mi-NZ" dirty="0"/>
              <a:t>н шынд</a:t>
            </a:r>
            <a:r>
              <a:rPr lang="mi-NZ" b="1" dirty="0"/>
              <a:t>а</a:t>
            </a:r>
            <a:r>
              <a:rPr lang="mi-NZ" dirty="0"/>
              <a:t>ш</a:t>
            </a:r>
            <a:endParaRPr lang="en-GB" dirty="0"/>
          </a:p>
          <a:p>
            <a:pPr marL="0" indent="0">
              <a:buNone/>
            </a:pPr>
            <a:r>
              <a:rPr lang="mi-NZ" dirty="0"/>
              <a:t>пал</a:t>
            </a:r>
            <a:r>
              <a:rPr lang="mi-NZ" b="1" dirty="0"/>
              <a:t>а</a:t>
            </a:r>
            <a:r>
              <a:rPr lang="mi-NZ" dirty="0"/>
              <a:t>ш</a:t>
            </a:r>
            <a:r>
              <a:rPr lang="mi-NZ" baseline="30000" dirty="0"/>
              <a:t>II </a:t>
            </a:r>
            <a:r>
              <a:rPr lang="mi-NZ" dirty="0"/>
              <a:t>‘to know’ + нал</a:t>
            </a:r>
            <a:r>
              <a:rPr lang="mi-NZ" b="1" dirty="0"/>
              <a:t>а</a:t>
            </a:r>
            <a:r>
              <a:rPr lang="mi-NZ" dirty="0"/>
              <a:t>ш</a:t>
            </a:r>
            <a:r>
              <a:rPr lang="mi-NZ" baseline="30000" dirty="0"/>
              <a:t>I </a:t>
            </a:r>
            <a:r>
              <a:rPr lang="mi-NZ" dirty="0"/>
              <a:t>‘to take’</a:t>
            </a:r>
          </a:p>
          <a:p>
            <a:pPr marL="0" indent="0">
              <a:buNone/>
            </a:pPr>
            <a:r>
              <a:rPr lang="mi-NZ" dirty="0"/>
              <a:t>	&gt; пал</a:t>
            </a:r>
            <a:r>
              <a:rPr lang="mi-NZ" b="1" dirty="0"/>
              <a:t>е</a:t>
            </a:r>
            <a:r>
              <a:rPr lang="mi-NZ" dirty="0"/>
              <a:t>н нал</a:t>
            </a:r>
            <a:r>
              <a:rPr lang="mi-NZ" b="1" dirty="0"/>
              <a:t>а</a:t>
            </a:r>
            <a:r>
              <a:rPr lang="mi-NZ" dirty="0"/>
              <a:t>ш</a:t>
            </a:r>
            <a:endParaRPr lang="en-GB" dirty="0"/>
          </a:p>
          <a:p>
            <a:pPr marL="0" indent="0">
              <a:buNone/>
            </a:pPr>
            <a:r>
              <a:rPr lang="mi-NZ" dirty="0"/>
              <a:t>йошкарг</a:t>
            </a:r>
            <a:r>
              <a:rPr lang="mi-NZ" b="1" dirty="0"/>
              <a:t>а</a:t>
            </a:r>
            <a:r>
              <a:rPr lang="mi-NZ" dirty="0"/>
              <a:t>ш</a:t>
            </a:r>
            <a:r>
              <a:rPr lang="mi-NZ" baseline="30000" dirty="0"/>
              <a:t>II </a:t>
            </a:r>
            <a:r>
              <a:rPr lang="mi-NZ" dirty="0"/>
              <a:t>‘to turn red’ + ка</a:t>
            </a:r>
            <a:r>
              <a:rPr lang="mi-NZ" b="1" dirty="0"/>
              <a:t>я</a:t>
            </a:r>
            <a:r>
              <a:rPr lang="mi-NZ" dirty="0"/>
              <a:t>ш</a:t>
            </a:r>
            <a:r>
              <a:rPr lang="mi-NZ" baseline="30000" dirty="0"/>
              <a:t>II </a:t>
            </a:r>
            <a:r>
              <a:rPr lang="mi-NZ" dirty="0"/>
              <a:t>‘to go’</a:t>
            </a:r>
          </a:p>
          <a:p>
            <a:pPr marL="0" indent="0">
              <a:buNone/>
            </a:pPr>
            <a:r>
              <a:rPr lang="mi-NZ" dirty="0"/>
              <a:t>	&gt; йошкарг</a:t>
            </a:r>
            <a:r>
              <a:rPr lang="mi-NZ" b="1" dirty="0"/>
              <a:t>е</a:t>
            </a:r>
            <a:r>
              <a:rPr lang="mi-NZ" dirty="0"/>
              <a:t>н ка</a:t>
            </a:r>
            <a:r>
              <a:rPr lang="mi-NZ" b="1" dirty="0"/>
              <a:t>я</a:t>
            </a:r>
            <a:r>
              <a:rPr lang="mi-NZ" dirty="0"/>
              <a:t>ш</a:t>
            </a:r>
            <a:endParaRPr lang="en-GB" dirty="0"/>
          </a:p>
          <a:p>
            <a:pPr marL="0" indent="0">
              <a:buNone/>
            </a:pPr>
            <a:r>
              <a:rPr lang="mi-NZ" dirty="0"/>
              <a:t>мал</a:t>
            </a:r>
            <a:r>
              <a:rPr lang="mi-NZ" b="1" dirty="0"/>
              <a:t>а</a:t>
            </a:r>
            <a:r>
              <a:rPr lang="mi-NZ" dirty="0"/>
              <a:t>ш</a:t>
            </a:r>
            <a:r>
              <a:rPr lang="mi-NZ" baseline="30000" dirty="0"/>
              <a:t>II </a:t>
            </a:r>
            <a:r>
              <a:rPr lang="mi-NZ" dirty="0"/>
              <a:t>‘to sleep’ + кын’ел</a:t>
            </a:r>
            <a:r>
              <a:rPr lang="mi-NZ" b="1" dirty="0"/>
              <a:t>а</a:t>
            </a:r>
            <a:r>
              <a:rPr lang="mi-NZ" dirty="0"/>
              <a:t>ш</a:t>
            </a:r>
            <a:r>
              <a:rPr lang="mi-NZ" baseline="30000" dirty="0"/>
              <a:t>I </a:t>
            </a:r>
            <a:r>
              <a:rPr lang="mi-NZ" dirty="0"/>
              <a:t>‘to get up’</a:t>
            </a:r>
          </a:p>
          <a:p>
            <a:pPr marL="0" indent="0">
              <a:buNone/>
            </a:pPr>
            <a:r>
              <a:rPr lang="mi-NZ" dirty="0"/>
              <a:t>	&gt; мал</a:t>
            </a:r>
            <a:r>
              <a:rPr lang="mi-NZ" b="1" dirty="0"/>
              <a:t>е</a:t>
            </a:r>
            <a:r>
              <a:rPr lang="mi-NZ" dirty="0"/>
              <a:t>н кын’ел</a:t>
            </a:r>
            <a:r>
              <a:rPr lang="mi-NZ" b="1" dirty="0"/>
              <a:t>а</a:t>
            </a:r>
            <a:r>
              <a:rPr lang="mi-NZ" dirty="0"/>
              <a:t>ш</a:t>
            </a:r>
            <a:endParaRPr lang="en-GB" dirty="0"/>
          </a:p>
        </p:txBody>
      </p:sp>
    </p:spTree>
    <p:extLst>
      <p:ext uri="{BB962C8B-B14F-4D97-AF65-F5344CB8AC3E}">
        <p14:creationId xmlns:p14="http://schemas.microsoft.com/office/powerpoint/2010/main" val="601406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1022</Words>
  <Application>Microsoft Office PowerPoint</Application>
  <PresentationFormat>Widescreen</PresentationFormat>
  <Paragraphs>294</Paragraphs>
  <Slides>20</Slides>
  <Notes>14</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Chapter 10</vt:lpstr>
      <vt:lpstr>PowerPoint Presentation</vt:lpstr>
      <vt:lpstr>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Exercises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COPIUS Mari: 10</dc:title>
  <dc:creator>Jeremy Bradley</dc:creator>
  <cp:lastModifiedBy>Jeremy moss Bradley</cp:lastModifiedBy>
  <cp:revision>132</cp:revision>
  <dcterms:created xsi:type="dcterms:W3CDTF">2018-12-02T15:34:10Z</dcterms:created>
  <dcterms:modified xsi:type="dcterms:W3CDTF">2024-03-15T13:50:50Z</dcterms:modified>
</cp:coreProperties>
</file>