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83" r:id="rId2"/>
    <p:sldId id="761" r:id="rId3"/>
    <p:sldId id="596" r:id="rId4"/>
    <p:sldId id="595" r:id="rId5"/>
    <p:sldId id="677" r:id="rId6"/>
    <p:sldId id="646" r:id="rId7"/>
    <p:sldId id="695" r:id="rId8"/>
    <p:sldId id="679" r:id="rId9"/>
    <p:sldId id="680" r:id="rId10"/>
    <p:sldId id="681" r:id="rId11"/>
    <p:sldId id="682" r:id="rId12"/>
    <p:sldId id="684" r:id="rId13"/>
    <p:sldId id="683" r:id="rId14"/>
    <p:sldId id="658" r:id="rId15"/>
    <p:sldId id="685" r:id="rId16"/>
    <p:sldId id="689" r:id="rId17"/>
    <p:sldId id="720" r:id="rId18"/>
    <p:sldId id="691" r:id="rId19"/>
    <p:sldId id="692" r:id="rId20"/>
    <p:sldId id="696" r:id="rId21"/>
    <p:sldId id="698" r:id="rId22"/>
    <p:sldId id="699" r:id="rId23"/>
    <p:sldId id="700" r:id="rId24"/>
    <p:sldId id="701" r:id="rId25"/>
    <p:sldId id="702" r:id="rId26"/>
    <p:sldId id="643" r:id="rId27"/>
    <p:sldId id="644" r:id="rId28"/>
    <p:sldId id="704" r:id="rId29"/>
    <p:sldId id="705" r:id="rId30"/>
    <p:sldId id="706" r:id="rId31"/>
    <p:sldId id="708" r:id="rId32"/>
    <p:sldId id="709" r:id="rId33"/>
    <p:sldId id="710" r:id="rId34"/>
    <p:sldId id="711" r:id="rId35"/>
    <p:sldId id="712" r:id="rId36"/>
    <p:sldId id="713" r:id="rId37"/>
    <p:sldId id="714" r:id="rId38"/>
    <p:sldId id="715" r:id="rId39"/>
    <p:sldId id="716" r:id="rId40"/>
    <p:sldId id="717" r:id="rId41"/>
    <p:sldId id="718" r:id="rId42"/>
    <p:sldId id="653" r:id="rId43"/>
    <p:sldId id="654" r:id="rId44"/>
    <p:sldId id="719" r:id="rId45"/>
    <p:sldId id="655" r:id="rId46"/>
    <p:sldId id="656" r:id="rId47"/>
    <p:sldId id="25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86359" autoAdjust="0"/>
  </p:normalViewPr>
  <p:slideViewPr>
    <p:cSldViewPr snapToGrid="0">
      <p:cViewPr varScale="1">
        <p:scale>
          <a:sx n="92" d="100"/>
          <a:sy n="92" d="100"/>
        </p:scale>
        <p:origin x="67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25</a:t>
            </a:fld>
            <a:endParaRPr lang="en-GB"/>
          </a:p>
        </p:txBody>
      </p:sp>
    </p:spTree>
    <p:extLst>
      <p:ext uri="{BB962C8B-B14F-4D97-AF65-F5344CB8AC3E}">
        <p14:creationId xmlns:p14="http://schemas.microsoft.com/office/powerpoint/2010/main" val="304975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46</a:t>
            </a:fld>
            <a:endParaRPr lang="en-GB"/>
          </a:p>
        </p:txBody>
      </p:sp>
    </p:spTree>
    <p:extLst>
      <p:ext uri="{BB962C8B-B14F-4D97-AF65-F5344CB8AC3E}">
        <p14:creationId xmlns:p14="http://schemas.microsoft.com/office/powerpoint/2010/main" val="420887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47</a:t>
            </a:fld>
            <a:endParaRPr lang="en-GB"/>
          </a:p>
        </p:txBody>
      </p:sp>
    </p:spTree>
    <p:extLst>
      <p:ext uri="{BB962C8B-B14F-4D97-AF65-F5344CB8AC3E}">
        <p14:creationId xmlns:p14="http://schemas.microsoft.com/office/powerpoint/2010/main" val="255919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6</a:t>
            </a:fld>
            <a:endParaRPr lang="en-GB"/>
          </a:p>
        </p:txBody>
      </p:sp>
    </p:spTree>
    <p:extLst>
      <p:ext uri="{BB962C8B-B14F-4D97-AF65-F5344CB8AC3E}">
        <p14:creationId xmlns:p14="http://schemas.microsoft.com/office/powerpoint/2010/main" val="100121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7</a:t>
            </a:fld>
            <a:endParaRPr lang="en-GB"/>
          </a:p>
        </p:txBody>
      </p:sp>
    </p:spTree>
    <p:extLst>
      <p:ext uri="{BB962C8B-B14F-4D97-AF65-F5344CB8AC3E}">
        <p14:creationId xmlns:p14="http://schemas.microsoft.com/office/powerpoint/2010/main" val="337716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8</a:t>
            </a:fld>
            <a:endParaRPr lang="en-GB"/>
          </a:p>
        </p:txBody>
      </p:sp>
    </p:spTree>
    <p:extLst>
      <p:ext uri="{BB962C8B-B14F-4D97-AF65-F5344CB8AC3E}">
        <p14:creationId xmlns:p14="http://schemas.microsoft.com/office/powerpoint/2010/main" val="106943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9</a:t>
            </a:fld>
            <a:endParaRPr lang="en-GB"/>
          </a:p>
        </p:txBody>
      </p:sp>
    </p:spTree>
    <p:extLst>
      <p:ext uri="{BB962C8B-B14F-4D97-AF65-F5344CB8AC3E}">
        <p14:creationId xmlns:p14="http://schemas.microsoft.com/office/powerpoint/2010/main" val="143838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17</a:t>
            </a:fld>
            <a:endParaRPr lang="en-GB"/>
          </a:p>
        </p:txBody>
      </p:sp>
    </p:spTree>
    <p:extLst>
      <p:ext uri="{BB962C8B-B14F-4D97-AF65-F5344CB8AC3E}">
        <p14:creationId xmlns:p14="http://schemas.microsoft.com/office/powerpoint/2010/main" val="23581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23</a:t>
            </a:fld>
            <a:endParaRPr lang="en-GB"/>
          </a:p>
        </p:txBody>
      </p:sp>
    </p:spTree>
    <p:extLst>
      <p:ext uri="{BB962C8B-B14F-4D97-AF65-F5344CB8AC3E}">
        <p14:creationId xmlns:p14="http://schemas.microsoft.com/office/powerpoint/2010/main" val="242142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24</a:t>
            </a:fld>
            <a:endParaRPr lang="en-GB"/>
          </a:p>
        </p:txBody>
      </p:sp>
    </p:spTree>
    <p:extLst>
      <p:ext uri="{BB962C8B-B14F-4D97-AF65-F5344CB8AC3E}">
        <p14:creationId xmlns:p14="http://schemas.microsoft.com/office/powerpoint/2010/main" val="275243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29C34C08-4700-4B47-8B07-3786D9361741}"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08</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B5AC4B6B-9724-4A98-BD6A-F7DE23783B76}"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08</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D1B710CA-6E4A-4BF9-A3BE-D827AB97427A}"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08</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F76301F4-702B-4D8E-A6C7-3ECDA52F9E70}"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08</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B2D472C6-3E6C-4410-81F1-1BACEEAEF52F}"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08</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9CFD5F6E-A9F6-45B3-85E4-5378DD130325}"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08</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77124CF9-8259-4A36-89B8-E6BDF0C5939D}"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08</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C7F0BB13-030A-4060-92A3-7BA1FFF37E6B}"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2AE6F28E-6060-4203-88B1-459F7D259541}"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08</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ACE0F157-5B21-4AAE-B5B4-FE9322B50A54}"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08</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B150C5A2-3F3A-42CB-9D66-55116B68594D}"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08</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1FFA3-1FF3-4BDC-AA60-EED78F611B9E}"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08</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47.xml.rels><?xml version="1.0" encoding="UTF-8" standalone="yes"?>
<Relationships xmlns="http://schemas.openxmlformats.org/package/2006/relationships"><Relationship Id="rId3" Type="http://schemas.openxmlformats.org/officeDocument/2006/relationships/hyperlink" Target="https://commons.wikimedia.org/wiki/Category:Hippie_art_and_design#/media/File:Colourful_Camper_van_(3395368934).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qr_21G1D98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08</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15 March 2024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4719-07E1-4952-B6E1-88E3BE04EAA9}"/>
              </a:ext>
            </a:extLst>
          </p:cNvPr>
          <p:cNvSpPr>
            <a:spLocks noGrp="1"/>
          </p:cNvSpPr>
          <p:nvPr>
            <p:ph type="title"/>
          </p:nvPr>
        </p:nvSpPr>
        <p:spPr/>
        <p:txBody>
          <a:bodyPr/>
          <a:lstStyle/>
          <a:p>
            <a:r>
              <a:rPr lang="en-US" sz="4400" u="sng" dirty="0">
                <a:effectLst/>
                <a:latin typeface="Calibri" panose="020F0502020204030204" pitchFamily="34" charset="0"/>
                <a:ea typeface="Times New Roman" panose="02020603050405020304" pitchFamily="18" charset="0"/>
                <a:cs typeface="Calibri" panose="020F0502020204030204" pitchFamily="34" charset="0"/>
              </a:rPr>
              <a:t>3. </a:t>
            </a:r>
            <a:r>
              <a:rPr lang="en-US" sz="4400" u="sng" dirty="0">
                <a:latin typeface="Calibri" panose="020F0502020204030204" pitchFamily="34" charset="0"/>
                <a:ea typeface="Times New Roman" panose="02020603050405020304" pitchFamily="18" charset="0"/>
                <a:cs typeface="Calibri" panose="020F0502020204030204" pitchFamily="34" charset="0"/>
              </a:rPr>
              <a:t>Lative</a:t>
            </a:r>
            <a:endParaRPr lang="en-GB" dirty="0"/>
          </a:p>
        </p:txBody>
      </p:sp>
      <p:sp>
        <p:nvSpPr>
          <p:cNvPr id="3" name="Content Placeholder 2">
            <a:extLst>
              <a:ext uri="{FF2B5EF4-FFF2-40B4-BE49-F238E27FC236}">
                <a16:creationId xmlns:a16="http://schemas.microsoft.com/office/drawing/2014/main" id="{D99211E7-2697-41E0-9016-D65CEC65E621}"/>
              </a:ext>
            </a:extLst>
          </p:cNvPr>
          <p:cNvSpPr>
            <a:spLocks noGrp="1"/>
          </p:cNvSpPr>
          <p:nvPr>
            <p:ph idx="1"/>
          </p:nvPr>
        </p:nvSpPr>
        <p:spPr/>
        <p:txBody>
          <a:bodyPr/>
          <a:lstStyle/>
          <a:p>
            <a:pPr marL="0" indent="0">
              <a:buNone/>
            </a:pPr>
            <a:r>
              <a:rPr lang="de-AT" dirty="0"/>
              <a:t>Ву</a:t>
            </a:r>
            <a:r>
              <a:rPr lang="de-AT" b="1" dirty="0"/>
              <a:t>е</a:t>
            </a:r>
            <a:r>
              <a:rPr lang="de-AT" dirty="0"/>
              <a:t>ш ит нал!</a:t>
            </a:r>
          </a:p>
          <a:p>
            <a:pPr marL="0" indent="0">
              <a:buNone/>
            </a:pPr>
            <a:endParaRPr lang="de-AT" dirty="0"/>
          </a:p>
          <a:p>
            <a:pPr marL="0" indent="0">
              <a:buNone/>
            </a:pPr>
            <a:r>
              <a:rPr lang="de-AT" dirty="0"/>
              <a:t>кеч</a:t>
            </a:r>
            <a:r>
              <a:rPr lang="de-AT" b="1" dirty="0"/>
              <a:t>е</a:t>
            </a:r>
            <a:r>
              <a:rPr lang="de-AT" dirty="0"/>
              <a:t>ш кум ган</a:t>
            </a:r>
            <a:r>
              <a:rPr lang="de-AT" b="1" dirty="0"/>
              <a:t>а</a:t>
            </a:r>
            <a:endParaRPr lang="en-GB" b="1" dirty="0"/>
          </a:p>
        </p:txBody>
      </p:sp>
      <p:sp>
        <p:nvSpPr>
          <p:cNvPr id="4" name="Footer Placeholder 3">
            <a:extLst>
              <a:ext uri="{FF2B5EF4-FFF2-40B4-BE49-F238E27FC236}">
                <a16:creationId xmlns:a16="http://schemas.microsoft.com/office/drawing/2014/main" id="{656FB6EB-0C2D-4ADB-8A4C-6E53A81798A4}"/>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0DF8194B-BE13-4761-AEFF-8899F078E6E6}"/>
              </a:ext>
            </a:extLst>
          </p:cNvPr>
          <p:cNvSpPr>
            <a:spLocks noGrp="1"/>
          </p:cNvSpPr>
          <p:nvPr>
            <p:ph type="sldNum" sz="quarter" idx="12"/>
          </p:nvPr>
        </p:nvSpPr>
        <p:spPr/>
        <p:txBody>
          <a:bodyPr/>
          <a:lstStyle/>
          <a:p>
            <a:fld id="{055DE2CD-379D-4002-80ED-F7724F598CF3}" type="slidenum">
              <a:rPr lang="en-GB" smtClean="0"/>
              <a:t>10</a:t>
            </a:fld>
            <a:endParaRPr lang="en-GB"/>
          </a:p>
        </p:txBody>
      </p:sp>
    </p:spTree>
    <p:extLst>
      <p:ext uri="{BB962C8B-B14F-4D97-AF65-F5344CB8AC3E}">
        <p14:creationId xmlns:p14="http://schemas.microsoft.com/office/powerpoint/2010/main" val="183018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4719-07E1-4952-B6E1-88E3BE04EAA9}"/>
              </a:ext>
            </a:extLst>
          </p:cNvPr>
          <p:cNvSpPr>
            <a:spLocks noGrp="1"/>
          </p:cNvSpPr>
          <p:nvPr>
            <p:ph type="title"/>
          </p:nvPr>
        </p:nvSpPr>
        <p:spPr/>
        <p:txBody>
          <a:bodyPr/>
          <a:lstStyle/>
          <a:p>
            <a:r>
              <a:rPr lang="en-US" u="sng" dirty="0">
                <a:latin typeface="Calibri" panose="020F0502020204030204" pitchFamily="34" charset="0"/>
                <a:ea typeface="Times New Roman" panose="02020603050405020304" pitchFamily="18" charset="0"/>
                <a:cs typeface="Calibri" panose="020F0502020204030204" pitchFamily="34" charset="0"/>
              </a:rPr>
              <a:t>4</a:t>
            </a:r>
            <a:r>
              <a:rPr lang="en-US" sz="44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4400" u="sng" dirty="0" err="1">
                <a:latin typeface="Calibri" panose="020F0502020204030204" pitchFamily="34" charset="0"/>
                <a:ea typeface="Times New Roman" panose="02020603050405020304" pitchFamily="18" charset="0"/>
                <a:cs typeface="Calibri" panose="020F0502020204030204" pitchFamily="34" charset="0"/>
              </a:rPr>
              <a:t>Necessitive</a:t>
            </a:r>
            <a:r>
              <a:rPr lang="en-US" sz="4400" u="sng" dirty="0">
                <a:latin typeface="Calibri" panose="020F0502020204030204" pitchFamily="34" charset="0"/>
                <a:ea typeface="Times New Roman" panose="02020603050405020304" pitchFamily="18" charset="0"/>
                <a:cs typeface="Calibri" panose="020F0502020204030204" pitchFamily="34" charset="0"/>
              </a:rPr>
              <a:t> infinitive in -</a:t>
            </a:r>
            <a:r>
              <a:rPr lang="az-Cyrl-AZ" sz="4400" u="sng" dirty="0">
                <a:latin typeface="Calibri" panose="020F0502020204030204" pitchFamily="34" charset="0"/>
                <a:ea typeface="Times New Roman" panose="02020603050405020304" pitchFamily="18" charset="0"/>
                <a:cs typeface="Calibri" panose="020F0502020204030204" pitchFamily="34" charset="0"/>
              </a:rPr>
              <a:t>ман</a:t>
            </a:r>
            <a:endParaRPr lang="en-GB" dirty="0"/>
          </a:p>
        </p:txBody>
      </p:sp>
      <p:sp>
        <p:nvSpPr>
          <p:cNvPr id="3" name="Content Placeholder 2">
            <a:extLst>
              <a:ext uri="{FF2B5EF4-FFF2-40B4-BE49-F238E27FC236}">
                <a16:creationId xmlns:a16="http://schemas.microsoft.com/office/drawing/2014/main" id="{D99211E7-2697-41E0-9016-D65CEC65E621}"/>
              </a:ext>
            </a:extLst>
          </p:cNvPr>
          <p:cNvSpPr>
            <a:spLocks noGrp="1"/>
          </p:cNvSpPr>
          <p:nvPr>
            <p:ph idx="1"/>
          </p:nvPr>
        </p:nvSpPr>
        <p:spPr>
          <a:xfrm>
            <a:off x="838200" y="1825625"/>
            <a:ext cx="4048125" cy="4351338"/>
          </a:xfrm>
        </p:spPr>
        <p:txBody>
          <a:bodyPr>
            <a:normAutofit/>
          </a:bodyPr>
          <a:lstStyle/>
          <a:p>
            <a:pPr marL="0" indent="0">
              <a:buNone/>
              <a:tabLst>
                <a:tab pos="990600" algn="l"/>
                <a:tab pos="3143250" algn="l"/>
              </a:tabLst>
            </a:pPr>
            <a:r>
              <a:rPr lang="de-AT" dirty="0"/>
              <a:t>тол-	</a:t>
            </a:r>
            <a:r>
              <a:rPr lang="en-US" dirty="0">
                <a:latin typeface="Calibri" panose="020F0502020204030204" pitchFamily="34" charset="0"/>
                <a:ea typeface="PMingLiU" panose="02020500000000000000" pitchFamily="18" charset="-120"/>
                <a:cs typeface="Calibri" panose="020F0502020204030204" pitchFamily="34" charset="0"/>
              </a:rPr>
              <a:t>‘to come’	&gt;</a:t>
            </a:r>
          </a:p>
          <a:p>
            <a:pPr marL="0" indent="0">
              <a:buNone/>
              <a:tabLst>
                <a:tab pos="990600" algn="l"/>
                <a:tab pos="3143250" algn="l"/>
              </a:tabLst>
            </a:pPr>
            <a:r>
              <a:rPr lang="de-AT" dirty="0"/>
              <a:t>лий-	</a:t>
            </a:r>
            <a:r>
              <a:rPr lang="en-US" dirty="0">
                <a:latin typeface="Calibri" panose="020F0502020204030204" pitchFamily="34" charset="0"/>
                <a:ea typeface="PMingLiU" panose="02020500000000000000" pitchFamily="18" charset="-120"/>
                <a:cs typeface="Calibri" panose="020F0502020204030204" pitchFamily="34" charset="0"/>
              </a:rPr>
              <a:t>‘to be(come)’	&gt;</a:t>
            </a:r>
          </a:p>
          <a:p>
            <a:pPr marL="0" indent="0">
              <a:buNone/>
              <a:tabLst>
                <a:tab pos="990600" algn="l"/>
                <a:tab pos="3143250" algn="l"/>
              </a:tabLst>
            </a:pPr>
            <a:r>
              <a:rPr lang="de-AT" dirty="0"/>
              <a:t>кочк-	</a:t>
            </a:r>
            <a:r>
              <a:rPr lang="en-US" dirty="0">
                <a:latin typeface="Calibri" panose="020F0502020204030204" pitchFamily="34" charset="0"/>
                <a:ea typeface="PMingLiU" panose="02020500000000000000" pitchFamily="18" charset="-120"/>
                <a:cs typeface="Calibri" panose="020F0502020204030204" pitchFamily="34" charset="0"/>
              </a:rPr>
              <a:t>‘to eat’	</a:t>
            </a:r>
            <a:r>
              <a:rPr lang="mi-NZ" dirty="0">
                <a:latin typeface="Calibri" panose="020F0502020204030204" pitchFamily="34" charset="0"/>
                <a:ea typeface="PMingLiU" panose="02020500000000000000" pitchFamily="18" charset="-120"/>
                <a:cs typeface="Calibri" panose="020F0502020204030204" pitchFamily="34" charset="0"/>
              </a:rPr>
              <a:t>&gt;</a:t>
            </a:r>
            <a:endParaRPr lang="en-US" dirty="0">
              <a:latin typeface="Calibri" panose="020F0502020204030204" pitchFamily="34" charset="0"/>
              <a:ea typeface="PMingLiU" panose="02020500000000000000" pitchFamily="18" charset="-120"/>
              <a:cs typeface="Calibri" panose="020F0502020204030204" pitchFamily="34" charset="0"/>
            </a:endParaRPr>
          </a:p>
          <a:p>
            <a:pPr marL="0" indent="0">
              <a:buNone/>
              <a:tabLst>
                <a:tab pos="990600" algn="l"/>
                <a:tab pos="3143250" algn="l"/>
              </a:tabLst>
            </a:pPr>
            <a:endParaRPr lang="de-AT" dirty="0"/>
          </a:p>
          <a:p>
            <a:pPr marL="0" indent="0">
              <a:buNone/>
              <a:tabLst>
                <a:tab pos="990600" algn="l"/>
                <a:tab pos="3143250" algn="l"/>
              </a:tabLst>
            </a:pPr>
            <a:r>
              <a:rPr lang="de-AT" dirty="0"/>
              <a:t>вучо-	</a:t>
            </a:r>
            <a:r>
              <a:rPr lang="en-US" dirty="0">
                <a:latin typeface="Calibri" panose="020F0502020204030204" pitchFamily="34" charset="0"/>
                <a:ea typeface="PMingLiU" panose="02020500000000000000" pitchFamily="18" charset="-120"/>
                <a:cs typeface="Calibri" panose="020F0502020204030204" pitchFamily="34" charset="0"/>
              </a:rPr>
              <a:t>‘to wait’	&gt;</a:t>
            </a:r>
          </a:p>
          <a:p>
            <a:pPr marL="0" indent="0">
              <a:buNone/>
              <a:tabLst>
                <a:tab pos="990600" algn="l"/>
                <a:tab pos="3143250" algn="l"/>
              </a:tabLst>
            </a:pPr>
            <a:r>
              <a:rPr lang="de-AT" dirty="0"/>
              <a:t>пале-	</a:t>
            </a:r>
            <a:r>
              <a:rPr lang="en-US" dirty="0">
                <a:latin typeface="Calibri" panose="020F0502020204030204" pitchFamily="34" charset="0"/>
                <a:ea typeface="PMingLiU" panose="02020500000000000000" pitchFamily="18" charset="-120"/>
                <a:cs typeface="Calibri" panose="020F0502020204030204" pitchFamily="34" charset="0"/>
              </a:rPr>
              <a:t>‘to know’	&gt;</a:t>
            </a:r>
          </a:p>
          <a:p>
            <a:pPr marL="0" indent="0">
              <a:buNone/>
              <a:tabLst>
                <a:tab pos="990600" algn="l"/>
                <a:tab pos="3143250" algn="l"/>
              </a:tabLst>
            </a:pPr>
            <a:r>
              <a:rPr lang="en-US" dirty="0" err="1">
                <a:latin typeface="Calibri" panose="020F0502020204030204" pitchFamily="34" charset="0"/>
                <a:ea typeface="PMingLiU" panose="02020500000000000000" pitchFamily="18" charset="-120"/>
                <a:cs typeface="Calibri" panose="020F0502020204030204" pitchFamily="34" charset="0"/>
              </a:rPr>
              <a:t>пуо</a:t>
            </a:r>
            <a:r>
              <a:rPr lang="de-AT" dirty="0">
                <a:latin typeface="Calibri" panose="020F0502020204030204" pitchFamily="34" charset="0"/>
                <a:ea typeface="PMingLiU" panose="02020500000000000000" pitchFamily="18" charset="-120"/>
                <a:cs typeface="Calibri" panose="020F0502020204030204" pitchFamily="34" charset="0"/>
              </a:rPr>
              <a:t>-</a:t>
            </a:r>
            <a:r>
              <a:rPr lang="mi-NZ" dirty="0">
                <a:latin typeface="Calibri" panose="020F0502020204030204" pitchFamily="34" charset="0"/>
                <a:ea typeface="PMingLiU" panose="02020500000000000000" pitchFamily="18" charset="-120"/>
                <a:cs typeface="Calibri" panose="020F0502020204030204" pitchFamily="34" charset="0"/>
              </a:rPr>
              <a:t>	</a:t>
            </a:r>
            <a:r>
              <a:rPr lang="en-US" dirty="0">
                <a:latin typeface="Calibri" panose="020F0502020204030204" pitchFamily="34" charset="0"/>
                <a:ea typeface="PMingLiU" panose="02020500000000000000" pitchFamily="18" charset="-120"/>
                <a:cs typeface="Calibri" panose="020F0502020204030204" pitchFamily="34" charset="0"/>
              </a:rPr>
              <a:t>‘to give’	</a:t>
            </a:r>
            <a:r>
              <a:rPr lang="mi-NZ" dirty="0">
                <a:latin typeface="Calibri" panose="020F0502020204030204" pitchFamily="34" charset="0"/>
                <a:ea typeface="PMingLiU" panose="02020500000000000000" pitchFamily="18" charset="-120"/>
                <a:cs typeface="Calibri" panose="020F0502020204030204" pitchFamily="34" charset="0"/>
              </a:rPr>
              <a:t>&gt;</a:t>
            </a:r>
            <a:endParaRPr lang="en-US"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de-AT" dirty="0"/>
              <a:t>	</a:t>
            </a:r>
            <a:endParaRPr lang="en-GB" b="1" dirty="0"/>
          </a:p>
        </p:txBody>
      </p:sp>
      <p:sp>
        <p:nvSpPr>
          <p:cNvPr id="4" name="Footer Placeholder 3">
            <a:extLst>
              <a:ext uri="{FF2B5EF4-FFF2-40B4-BE49-F238E27FC236}">
                <a16:creationId xmlns:a16="http://schemas.microsoft.com/office/drawing/2014/main" id="{656FB6EB-0C2D-4ADB-8A4C-6E53A81798A4}"/>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0DF8194B-BE13-4761-AEFF-8899F078E6E6}"/>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6" name="Content Placeholder 2">
            <a:extLst>
              <a:ext uri="{FF2B5EF4-FFF2-40B4-BE49-F238E27FC236}">
                <a16:creationId xmlns:a16="http://schemas.microsoft.com/office/drawing/2014/main" id="{FF52D7D6-3AC8-482E-AC1C-FF35A7571FD7}"/>
              </a:ext>
            </a:extLst>
          </p:cNvPr>
          <p:cNvSpPr txBox="1">
            <a:spLocks/>
          </p:cNvSpPr>
          <p:nvPr/>
        </p:nvSpPr>
        <p:spPr>
          <a:xfrm>
            <a:off x="4781550" y="1825625"/>
            <a:ext cx="40481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990600" algn="l"/>
                <a:tab pos="3143250" algn="l"/>
              </a:tabLst>
            </a:pPr>
            <a:r>
              <a:rPr lang="de-AT" dirty="0"/>
              <a:t>толм</a:t>
            </a:r>
            <a:r>
              <a:rPr lang="de-AT" b="1" dirty="0"/>
              <a:t>а</a:t>
            </a:r>
            <a:r>
              <a:rPr lang="de-AT" dirty="0"/>
              <a:t>н</a:t>
            </a:r>
          </a:p>
          <a:p>
            <a:pPr marL="0" indent="0">
              <a:buFont typeface="Arial" panose="020B0604020202020204" pitchFamily="34" charset="0"/>
              <a:buNone/>
              <a:tabLst>
                <a:tab pos="990600" algn="l"/>
                <a:tab pos="3143250" algn="l"/>
              </a:tabLst>
            </a:pPr>
            <a:r>
              <a:rPr lang="en-GB" dirty="0" err="1"/>
              <a:t>лийм</a:t>
            </a:r>
            <a:r>
              <a:rPr lang="en-GB" b="1" dirty="0" err="1"/>
              <a:t>а</a:t>
            </a:r>
            <a:r>
              <a:rPr lang="en-GB" dirty="0" err="1"/>
              <a:t>н</a:t>
            </a:r>
            <a:endParaRPr lang="en-GB" dirty="0"/>
          </a:p>
          <a:p>
            <a:pPr marL="0" indent="0">
              <a:buFont typeface="Arial" panose="020B0604020202020204" pitchFamily="34" charset="0"/>
              <a:buNone/>
              <a:tabLst>
                <a:tab pos="990600" algn="l"/>
                <a:tab pos="3143250" algn="l"/>
              </a:tabLst>
            </a:pPr>
            <a:r>
              <a:rPr lang="en-GB" dirty="0" err="1"/>
              <a:t>кочм</a:t>
            </a:r>
            <a:r>
              <a:rPr lang="en-GB" b="1" dirty="0" err="1"/>
              <a:t>а</a:t>
            </a:r>
            <a:r>
              <a:rPr lang="en-GB" dirty="0" err="1"/>
              <a:t>н</a:t>
            </a:r>
            <a:endParaRPr lang="en-GB" dirty="0"/>
          </a:p>
          <a:p>
            <a:pPr marL="0" indent="0">
              <a:buFont typeface="Arial" panose="020B0604020202020204" pitchFamily="34" charset="0"/>
              <a:buNone/>
              <a:tabLst>
                <a:tab pos="990600" algn="l"/>
                <a:tab pos="3143250" algn="l"/>
              </a:tabLst>
            </a:pPr>
            <a:endParaRPr lang="en-GB" dirty="0"/>
          </a:p>
          <a:p>
            <a:pPr marL="0" indent="0">
              <a:buFont typeface="Arial" panose="020B0604020202020204" pitchFamily="34" charset="0"/>
              <a:buNone/>
              <a:tabLst>
                <a:tab pos="990600" algn="l"/>
                <a:tab pos="3143250" algn="l"/>
              </a:tabLst>
            </a:pPr>
            <a:r>
              <a:rPr lang="en-GB" dirty="0" err="1"/>
              <a:t>вучым</a:t>
            </a:r>
            <a:r>
              <a:rPr lang="en-GB" b="1" dirty="0" err="1"/>
              <a:t>а</a:t>
            </a:r>
            <a:r>
              <a:rPr lang="en-GB" dirty="0" err="1"/>
              <a:t>н</a:t>
            </a:r>
            <a:endParaRPr lang="en-GB" dirty="0"/>
          </a:p>
          <a:p>
            <a:pPr marL="0" indent="0">
              <a:buFont typeface="Arial" panose="020B0604020202020204" pitchFamily="34" charset="0"/>
              <a:buNone/>
              <a:tabLst>
                <a:tab pos="990600" algn="l"/>
                <a:tab pos="3143250" algn="l"/>
              </a:tabLst>
            </a:pPr>
            <a:r>
              <a:rPr lang="en-GB" dirty="0" err="1"/>
              <a:t>палым</a:t>
            </a:r>
            <a:r>
              <a:rPr lang="en-GB" b="1" dirty="0" err="1"/>
              <a:t>а</a:t>
            </a:r>
            <a:r>
              <a:rPr lang="en-GB" dirty="0" err="1"/>
              <a:t>н</a:t>
            </a:r>
            <a:endParaRPr lang="en-GB" dirty="0"/>
          </a:p>
          <a:p>
            <a:pPr marL="0" indent="0">
              <a:buFont typeface="Arial" panose="020B0604020202020204" pitchFamily="34" charset="0"/>
              <a:buNone/>
              <a:tabLst>
                <a:tab pos="990600" algn="l"/>
                <a:tab pos="3143250" algn="l"/>
              </a:tabLst>
            </a:pPr>
            <a:r>
              <a:rPr lang="en-GB" dirty="0" err="1"/>
              <a:t>пуым</a:t>
            </a:r>
            <a:r>
              <a:rPr lang="en-GB" b="1" dirty="0" err="1"/>
              <a:t>а</a:t>
            </a:r>
            <a:r>
              <a:rPr lang="en-GB" dirty="0" err="1"/>
              <a:t>н</a:t>
            </a:r>
            <a:endParaRPr lang="en-GB" dirty="0"/>
          </a:p>
        </p:txBody>
      </p:sp>
    </p:spTree>
    <p:extLst>
      <p:ext uri="{BB962C8B-B14F-4D97-AF65-F5344CB8AC3E}">
        <p14:creationId xmlns:p14="http://schemas.microsoft.com/office/powerpoint/2010/main" val="31365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4719-07E1-4952-B6E1-88E3BE04EAA9}"/>
              </a:ext>
            </a:extLst>
          </p:cNvPr>
          <p:cNvSpPr>
            <a:spLocks noGrp="1"/>
          </p:cNvSpPr>
          <p:nvPr>
            <p:ph type="title"/>
          </p:nvPr>
        </p:nvSpPr>
        <p:spPr/>
        <p:txBody>
          <a:bodyPr/>
          <a:lstStyle/>
          <a:p>
            <a:r>
              <a:rPr lang="en-US" u="sng" dirty="0">
                <a:latin typeface="Calibri" panose="020F0502020204030204" pitchFamily="34" charset="0"/>
                <a:ea typeface="Times New Roman" panose="02020603050405020304" pitchFamily="18" charset="0"/>
                <a:cs typeface="Calibri" panose="020F0502020204030204" pitchFamily="34" charset="0"/>
              </a:rPr>
              <a:t>4</a:t>
            </a:r>
            <a:r>
              <a:rPr lang="en-US" sz="44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4400" u="sng" dirty="0" err="1">
                <a:latin typeface="Calibri" panose="020F0502020204030204" pitchFamily="34" charset="0"/>
                <a:ea typeface="Times New Roman" panose="02020603050405020304" pitchFamily="18" charset="0"/>
                <a:cs typeface="Calibri" panose="020F0502020204030204" pitchFamily="34" charset="0"/>
              </a:rPr>
              <a:t>Necessitive</a:t>
            </a:r>
            <a:r>
              <a:rPr lang="en-US" sz="4400" u="sng" dirty="0">
                <a:latin typeface="Calibri" panose="020F0502020204030204" pitchFamily="34" charset="0"/>
                <a:ea typeface="Times New Roman" panose="02020603050405020304" pitchFamily="18" charset="0"/>
                <a:cs typeface="Calibri" panose="020F0502020204030204" pitchFamily="34" charset="0"/>
              </a:rPr>
              <a:t> infinitive in -</a:t>
            </a:r>
            <a:r>
              <a:rPr lang="az-Cyrl-AZ" sz="4400" u="sng" dirty="0">
                <a:latin typeface="Calibri" panose="020F0502020204030204" pitchFamily="34" charset="0"/>
                <a:ea typeface="Times New Roman" panose="02020603050405020304" pitchFamily="18" charset="0"/>
                <a:cs typeface="Calibri" panose="020F0502020204030204" pitchFamily="34" charset="0"/>
              </a:rPr>
              <a:t>ман</a:t>
            </a:r>
            <a:endParaRPr lang="en-GB" dirty="0"/>
          </a:p>
        </p:txBody>
      </p:sp>
      <p:sp>
        <p:nvSpPr>
          <p:cNvPr id="3" name="Content Placeholder 2">
            <a:extLst>
              <a:ext uri="{FF2B5EF4-FFF2-40B4-BE49-F238E27FC236}">
                <a16:creationId xmlns:a16="http://schemas.microsoft.com/office/drawing/2014/main" id="{D99211E7-2697-41E0-9016-D65CEC65E621}"/>
              </a:ext>
            </a:extLst>
          </p:cNvPr>
          <p:cNvSpPr>
            <a:spLocks noGrp="1"/>
          </p:cNvSpPr>
          <p:nvPr>
            <p:ph idx="1"/>
          </p:nvPr>
        </p:nvSpPr>
        <p:spPr>
          <a:xfrm>
            <a:off x="4071937" y="1847850"/>
            <a:ext cx="4048125" cy="4351338"/>
          </a:xfrm>
        </p:spPr>
        <p:txBody>
          <a:bodyPr>
            <a:normAutofit/>
          </a:bodyPr>
          <a:lstStyle/>
          <a:p>
            <a:pPr marL="0" indent="0" algn="ctr">
              <a:buNone/>
              <a:tabLst>
                <a:tab pos="990600" algn="l"/>
                <a:tab pos="3143250" algn="l"/>
              </a:tabLst>
            </a:pPr>
            <a:endParaRPr lang="mi-NZ" dirty="0"/>
          </a:p>
          <a:p>
            <a:pPr marL="0" indent="0" algn="ctr">
              <a:buNone/>
              <a:tabLst>
                <a:tab pos="990600" algn="l"/>
                <a:tab pos="3143250" algn="l"/>
              </a:tabLst>
            </a:pPr>
            <a:endParaRPr lang="mi-NZ" dirty="0"/>
          </a:p>
          <a:p>
            <a:pPr marL="0" indent="0" algn="ctr">
              <a:buNone/>
              <a:tabLst>
                <a:tab pos="990600" algn="l"/>
                <a:tab pos="3143250" algn="l"/>
              </a:tabLst>
            </a:pPr>
            <a:r>
              <a:rPr lang="mi-NZ" dirty="0"/>
              <a:t>Мыл</a:t>
            </a:r>
            <a:r>
              <a:rPr lang="mi-NZ" b="1" dirty="0"/>
              <a:t>а</a:t>
            </a:r>
            <a:r>
              <a:rPr lang="mi-NZ" dirty="0"/>
              <a:t>м ка</a:t>
            </a:r>
            <a:r>
              <a:rPr lang="mi-NZ" b="1" dirty="0"/>
              <a:t>я</a:t>
            </a:r>
            <a:r>
              <a:rPr lang="mi-NZ" dirty="0"/>
              <a:t>ш кӱл</a:t>
            </a:r>
            <a:r>
              <a:rPr lang="mi-NZ" b="1" dirty="0"/>
              <a:t>е</a:t>
            </a:r>
            <a:r>
              <a:rPr lang="mi-NZ" dirty="0"/>
              <a:t>ш.</a:t>
            </a:r>
          </a:p>
          <a:p>
            <a:pPr marL="0" indent="0" algn="ctr">
              <a:buNone/>
              <a:tabLst>
                <a:tab pos="990600" algn="l"/>
                <a:tab pos="3143250" algn="l"/>
              </a:tabLst>
            </a:pPr>
            <a:r>
              <a:rPr lang="mi-NZ" dirty="0"/>
              <a:t>~</a:t>
            </a:r>
          </a:p>
          <a:p>
            <a:pPr marL="0" indent="0" algn="ctr">
              <a:buNone/>
              <a:tabLst>
                <a:tab pos="990600" algn="l"/>
                <a:tab pos="3143250" algn="l"/>
              </a:tabLst>
            </a:pPr>
            <a:r>
              <a:rPr lang="mi-NZ" dirty="0"/>
              <a:t>Mыл</a:t>
            </a:r>
            <a:r>
              <a:rPr lang="mi-NZ" b="1" dirty="0"/>
              <a:t>а</a:t>
            </a:r>
            <a:r>
              <a:rPr lang="mi-NZ" dirty="0"/>
              <a:t>м кайым</a:t>
            </a:r>
            <a:r>
              <a:rPr lang="mi-NZ" b="1" dirty="0"/>
              <a:t>а</a:t>
            </a:r>
            <a:r>
              <a:rPr lang="mi-NZ" dirty="0"/>
              <a:t>н.</a:t>
            </a:r>
            <a:endParaRPr lang="en-GB" dirty="0"/>
          </a:p>
        </p:txBody>
      </p:sp>
      <p:sp>
        <p:nvSpPr>
          <p:cNvPr id="4" name="Footer Placeholder 3">
            <a:extLst>
              <a:ext uri="{FF2B5EF4-FFF2-40B4-BE49-F238E27FC236}">
                <a16:creationId xmlns:a16="http://schemas.microsoft.com/office/drawing/2014/main" id="{656FB6EB-0C2D-4ADB-8A4C-6E53A81798A4}"/>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0DF8194B-BE13-4761-AEFF-8899F078E6E6}"/>
              </a:ext>
            </a:extLst>
          </p:cNvPr>
          <p:cNvSpPr>
            <a:spLocks noGrp="1"/>
          </p:cNvSpPr>
          <p:nvPr>
            <p:ph type="sldNum" sz="quarter" idx="12"/>
          </p:nvPr>
        </p:nvSpPr>
        <p:spPr/>
        <p:txBody>
          <a:bodyPr/>
          <a:lstStyle/>
          <a:p>
            <a:fld id="{055DE2CD-379D-4002-80ED-F7724F598CF3}" type="slidenum">
              <a:rPr lang="en-GB" smtClean="0"/>
              <a:t>12</a:t>
            </a:fld>
            <a:endParaRPr lang="en-GB"/>
          </a:p>
        </p:txBody>
      </p:sp>
    </p:spTree>
    <p:extLst>
      <p:ext uri="{BB962C8B-B14F-4D97-AF65-F5344CB8AC3E}">
        <p14:creationId xmlns:p14="http://schemas.microsoft.com/office/powerpoint/2010/main" val="32447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4719-07E1-4952-B6E1-88E3BE04EAA9}"/>
              </a:ext>
            </a:extLst>
          </p:cNvPr>
          <p:cNvSpPr>
            <a:spLocks noGrp="1"/>
          </p:cNvSpPr>
          <p:nvPr>
            <p:ph type="title"/>
          </p:nvPr>
        </p:nvSpPr>
        <p:spPr/>
        <p:txBody>
          <a:bodyPr/>
          <a:lstStyle/>
          <a:p>
            <a:r>
              <a:rPr lang="en-US" u="sng" dirty="0">
                <a:latin typeface="Calibri" panose="020F0502020204030204" pitchFamily="34" charset="0"/>
                <a:ea typeface="Times New Roman" panose="02020603050405020304" pitchFamily="18" charset="0"/>
                <a:cs typeface="Calibri" panose="020F0502020204030204" pitchFamily="34" charset="0"/>
              </a:rPr>
              <a:t>4</a:t>
            </a:r>
            <a:r>
              <a:rPr lang="en-US" sz="44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4400" u="sng" dirty="0" err="1">
                <a:latin typeface="Calibri" panose="020F0502020204030204" pitchFamily="34" charset="0"/>
                <a:ea typeface="Times New Roman" panose="02020603050405020304" pitchFamily="18" charset="0"/>
                <a:cs typeface="Calibri" panose="020F0502020204030204" pitchFamily="34" charset="0"/>
              </a:rPr>
              <a:t>Necessitive</a:t>
            </a:r>
            <a:r>
              <a:rPr lang="en-US" sz="4400" u="sng" dirty="0">
                <a:latin typeface="Calibri" panose="020F0502020204030204" pitchFamily="34" charset="0"/>
                <a:ea typeface="Times New Roman" panose="02020603050405020304" pitchFamily="18" charset="0"/>
                <a:cs typeface="Calibri" panose="020F0502020204030204" pitchFamily="34" charset="0"/>
              </a:rPr>
              <a:t> infinitive in -</a:t>
            </a:r>
            <a:r>
              <a:rPr lang="az-Cyrl-AZ" sz="4400" u="sng" dirty="0">
                <a:latin typeface="Calibri" panose="020F0502020204030204" pitchFamily="34" charset="0"/>
                <a:ea typeface="Times New Roman" panose="02020603050405020304" pitchFamily="18" charset="0"/>
                <a:cs typeface="Calibri" panose="020F0502020204030204" pitchFamily="34" charset="0"/>
              </a:rPr>
              <a:t>ман</a:t>
            </a:r>
            <a:endParaRPr lang="en-GB" dirty="0"/>
          </a:p>
        </p:txBody>
      </p:sp>
      <p:sp>
        <p:nvSpPr>
          <p:cNvPr id="3" name="Content Placeholder 2">
            <a:extLst>
              <a:ext uri="{FF2B5EF4-FFF2-40B4-BE49-F238E27FC236}">
                <a16:creationId xmlns:a16="http://schemas.microsoft.com/office/drawing/2014/main" id="{D99211E7-2697-41E0-9016-D65CEC65E621}"/>
              </a:ext>
            </a:extLst>
          </p:cNvPr>
          <p:cNvSpPr>
            <a:spLocks noGrp="1"/>
          </p:cNvSpPr>
          <p:nvPr>
            <p:ph idx="1"/>
          </p:nvPr>
        </p:nvSpPr>
        <p:spPr>
          <a:xfrm>
            <a:off x="3105150" y="2511425"/>
            <a:ext cx="4676775" cy="508000"/>
          </a:xfrm>
        </p:spPr>
        <p:txBody>
          <a:bodyPr/>
          <a:lstStyle/>
          <a:p>
            <a:pPr marL="0" indent="0">
              <a:buNone/>
            </a:pPr>
            <a:r>
              <a:rPr lang="de-AT" dirty="0"/>
              <a:t>Вашк</a:t>
            </a:r>
            <a:r>
              <a:rPr lang="de-AT" b="1" dirty="0"/>
              <a:t>а</a:t>
            </a:r>
            <a:r>
              <a:rPr lang="de-AT" dirty="0"/>
              <a:t>ш кӱл</a:t>
            </a:r>
            <a:r>
              <a:rPr lang="de-AT" b="1" dirty="0"/>
              <a:t>е</a:t>
            </a:r>
            <a:r>
              <a:rPr lang="de-AT" dirty="0"/>
              <a:t>ш! ~ </a:t>
            </a:r>
            <a:r>
              <a:rPr lang="mi-NZ" dirty="0"/>
              <a:t>Вашкым</a:t>
            </a:r>
            <a:r>
              <a:rPr lang="mi-NZ" b="1" dirty="0"/>
              <a:t>а</a:t>
            </a:r>
            <a:r>
              <a:rPr lang="mi-NZ" dirty="0"/>
              <a:t>н!</a:t>
            </a:r>
            <a:endParaRPr lang="en-GB" dirty="0"/>
          </a:p>
        </p:txBody>
      </p:sp>
      <p:sp>
        <p:nvSpPr>
          <p:cNvPr id="4" name="Footer Placeholder 3">
            <a:extLst>
              <a:ext uri="{FF2B5EF4-FFF2-40B4-BE49-F238E27FC236}">
                <a16:creationId xmlns:a16="http://schemas.microsoft.com/office/drawing/2014/main" id="{656FB6EB-0C2D-4ADB-8A4C-6E53A81798A4}"/>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0DF8194B-BE13-4761-AEFF-8899F078E6E6}"/>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6" name="Content Placeholder 2">
            <a:extLst>
              <a:ext uri="{FF2B5EF4-FFF2-40B4-BE49-F238E27FC236}">
                <a16:creationId xmlns:a16="http://schemas.microsoft.com/office/drawing/2014/main" id="{2BA48FFE-F27A-4F6D-860C-32E5D064F4DC}"/>
              </a:ext>
            </a:extLst>
          </p:cNvPr>
          <p:cNvSpPr txBox="1">
            <a:spLocks/>
          </p:cNvSpPr>
          <p:nvPr/>
        </p:nvSpPr>
        <p:spPr>
          <a:xfrm>
            <a:off x="942976" y="5283200"/>
            <a:ext cx="2686050" cy="50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Вашк</a:t>
            </a:r>
            <a:r>
              <a:rPr lang="mi-NZ" b="1" dirty="0"/>
              <a:t>а</a:t>
            </a:r>
            <a:r>
              <a:rPr lang="mi-NZ" dirty="0"/>
              <a:t>ш ок кӱл!</a:t>
            </a:r>
            <a:endParaRPr lang="en-GB" dirty="0"/>
          </a:p>
        </p:txBody>
      </p:sp>
      <p:sp>
        <p:nvSpPr>
          <p:cNvPr id="7" name="Content Placeholder 2">
            <a:extLst>
              <a:ext uri="{FF2B5EF4-FFF2-40B4-BE49-F238E27FC236}">
                <a16:creationId xmlns:a16="http://schemas.microsoft.com/office/drawing/2014/main" id="{92C54DD7-2135-4EFA-BA52-260D93EF5EA0}"/>
              </a:ext>
            </a:extLst>
          </p:cNvPr>
          <p:cNvSpPr txBox="1">
            <a:spLocks/>
          </p:cNvSpPr>
          <p:nvPr/>
        </p:nvSpPr>
        <p:spPr>
          <a:xfrm>
            <a:off x="7496175" y="5283200"/>
            <a:ext cx="2867025" cy="50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Вашкым</a:t>
            </a:r>
            <a:r>
              <a:rPr lang="mi-NZ" b="1" dirty="0"/>
              <a:t>а</a:t>
            </a:r>
            <a:r>
              <a:rPr lang="mi-NZ" dirty="0"/>
              <a:t>н </a:t>
            </a:r>
            <a:r>
              <a:rPr lang="mi-NZ" b="1" dirty="0"/>
              <a:t>о</a:t>
            </a:r>
            <a:r>
              <a:rPr lang="mi-NZ" dirty="0"/>
              <a:t>гыл!</a:t>
            </a:r>
            <a:endParaRPr lang="en-GB" dirty="0"/>
          </a:p>
        </p:txBody>
      </p:sp>
      <p:sp>
        <p:nvSpPr>
          <p:cNvPr id="9" name="TextBox 8">
            <a:extLst>
              <a:ext uri="{FF2B5EF4-FFF2-40B4-BE49-F238E27FC236}">
                <a16:creationId xmlns:a16="http://schemas.microsoft.com/office/drawing/2014/main" id="{1A81A005-DB55-4055-B02F-8DC66FDB1220}"/>
              </a:ext>
            </a:extLst>
          </p:cNvPr>
          <p:cNvSpPr txBox="1"/>
          <p:nvPr/>
        </p:nvSpPr>
        <p:spPr>
          <a:xfrm>
            <a:off x="3626643" y="1724026"/>
            <a:ext cx="3633788" cy="584775"/>
          </a:xfrm>
          <a:prstGeom prst="rect">
            <a:avLst/>
          </a:prstGeom>
          <a:noFill/>
        </p:spPr>
        <p:txBody>
          <a:bodyPr wrap="square">
            <a:spAutoFit/>
          </a:bodyPr>
          <a:lstStyle/>
          <a:p>
            <a:pPr algn="ctr"/>
            <a:r>
              <a:rPr lang="en-GB" sz="3200" b="1" dirty="0"/>
              <a:t>🚂 </a:t>
            </a:r>
            <a:r>
              <a:rPr lang="en-GB" sz="3200" dirty="0"/>
              <a:t>🕛 	🏃‍♀️ 🏃‍♀️ 🏃‍♂️</a:t>
            </a:r>
          </a:p>
        </p:txBody>
      </p:sp>
      <p:sp>
        <p:nvSpPr>
          <p:cNvPr id="10" name="TextBox 9">
            <a:extLst>
              <a:ext uri="{FF2B5EF4-FFF2-40B4-BE49-F238E27FC236}">
                <a16:creationId xmlns:a16="http://schemas.microsoft.com/office/drawing/2014/main" id="{7A8EC1E5-B1F5-409C-BCAD-EEB31CFB6DA3}"/>
              </a:ext>
            </a:extLst>
          </p:cNvPr>
          <p:cNvSpPr txBox="1"/>
          <p:nvPr/>
        </p:nvSpPr>
        <p:spPr>
          <a:xfrm>
            <a:off x="469107" y="4447313"/>
            <a:ext cx="3633788" cy="584775"/>
          </a:xfrm>
          <a:prstGeom prst="rect">
            <a:avLst/>
          </a:prstGeom>
          <a:noFill/>
        </p:spPr>
        <p:txBody>
          <a:bodyPr wrap="square">
            <a:spAutoFit/>
          </a:bodyPr>
          <a:lstStyle/>
          <a:p>
            <a:pPr algn="ctr"/>
            <a:r>
              <a:rPr lang="en-GB" sz="3200" b="1" dirty="0"/>
              <a:t>🚂 </a:t>
            </a:r>
            <a:r>
              <a:rPr lang="en-GB" sz="3200" dirty="0"/>
              <a:t>🕦 	🚶‍♀️🚶‍♀️🚶</a:t>
            </a:r>
          </a:p>
        </p:txBody>
      </p:sp>
      <p:sp>
        <p:nvSpPr>
          <p:cNvPr id="11" name="TextBox 10">
            <a:extLst>
              <a:ext uri="{FF2B5EF4-FFF2-40B4-BE49-F238E27FC236}">
                <a16:creationId xmlns:a16="http://schemas.microsoft.com/office/drawing/2014/main" id="{A2C3FC4D-80BF-48C3-8E36-1875AF7BDA31}"/>
              </a:ext>
            </a:extLst>
          </p:cNvPr>
          <p:cNvSpPr txBox="1"/>
          <p:nvPr/>
        </p:nvSpPr>
        <p:spPr>
          <a:xfrm>
            <a:off x="7112793" y="4395500"/>
            <a:ext cx="3633788" cy="584775"/>
          </a:xfrm>
          <a:prstGeom prst="rect">
            <a:avLst/>
          </a:prstGeom>
          <a:noFill/>
        </p:spPr>
        <p:txBody>
          <a:bodyPr wrap="square">
            <a:spAutoFit/>
          </a:bodyPr>
          <a:lstStyle/>
          <a:p>
            <a:pPr algn="ctr"/>
            <a:r>
              <a:rPr lang="en-GB" sz="3200" b="1" dirty="0"/>
              <a:t>❄️❄️</a:t>
            </a:r>
            <a:r>
              <a:rPr lang="en-GB" sz="3200" dirty="0"/>
              <a:t>⛐❄️❄️</a:t>
            </a:r>
          </a:p>
        </p:txBody>
      </p:sp>
      <p:cxnSp>
        <p:nvCxnSpPr>
          <p:cNvPr id="13" name="Straight Arrow Connector 12">
            <a:extLst>
              <a:ext uri="{FF2B5EF4-FFF2-40B4-BE49-F238E27FC236}">
                <a16:creationId xmlns:a16="http://schemas.microsoft.com/office/drawing/2014/main" id="{185A75F2-3EEE-490B-B141-454353FF9CE1}"/>
              </a:ext>
            </a:extLst>
          </p:cNvPr>
          <p:cNvCxnSpPr/>
          <p:nvPr/>
        </p:nvCxnSpPr>
        <p:spPr>
          <a:xfrm flipH="1">
            <a:off x="3181350" y="3162300"/>
            <a:ext cx="1390650" cy="11239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64A6EA3-20ED-49E0-84B2-ABFDA53976F3}"/>
              </a:ext>
            </a:extLst>
          </p:cNvPr>
          <p:cNvCxnSpPr>
            <a:cxnSpLocks/>
          </p:cNvCxnSpPr>
          <p:nvPr/>
        </p:nvCxnSpPr>
        <p:spPr>
          <a:xfrm>
            <a:off x="6763800" y="3162300"/>
            <a:ext cx="1389600" cy="11232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96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Factual conditional sentences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26" name="Content Placeholder 2">
            <a:extLst>
              <a:ext uri="{FF2B5EF4-FFF2-40B4-BE49-F238E27FC236}">
                <a16:creationId xmlns:a16="http://schemas.microsoft.com/office/drawing/2014/main" id="{620D7B0A-4349-4A77-9977-638C158A6142}"/>
              </a:ext>
            </a:extLst>
          </p:cNvPr>
          <p:cNvSpPr txBox="1">
            <a:spLocks/>
          </p:cNvSpPr>
          <p:nvPr/>
        </p:nvSpPr>
        <p:spPr>
          <a:xfrm>
            <a:off x="3153568" y="1812638"/>
            <a:ext cx="58848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tabLst>
                <a:tab pos="990600" algn="l"/>
                <a:tab pos="3143250" algn="l"/>
              </a:tabLst>
            </a:pPr>
            <a:endParaRPr lang="mi-NZ" dirty="0"/>
          </a:p>
          <a:p>
            <a:pPr marL="0" indent="0" algn="ctr">
              <a:buFont typeface="Arial" panose="020B0604020202020204" pitchFamily="34" charset="0"/>
              <a:buNone/>
              <a:tabLst>
                <a:tab pos="990600" algn="l"/>
                <a:tab pos="3143250" algn="l"/>
              </a:tabLst>
            </a:pPr>
            <a:endParaRPr lang="mi-NZ" dirty="0"/>
          </a:p>
          <a:p>
            <a:pPr marL="0" indent="0" algn="ctr">
              <a:buNone/>
              <a:tabLst>
                <a:tab pos="990600" algn="l"/>
                <a:tab pos="3143250" algn="l"/>
              </a:tabLst>
            </a:pPr>
            <a:r>
              <a:rPr lang="ru-RU" dirty="0"/>
              <a:t>Тый ка</a:t>
            </a:r>
            <a:r>
              <a:rPr lang="ru-RU" b="1" dirty="0"/>
              <a:t>е</a:t>
            </a:r>
            <a:r>
              <a:rPr lang="ru-RU" dirty="0"/>
              <a:t>т </a:t>
            </a:r>
            <a:r>
              <a:rPr lang="ru-RU" u="sng" dirty="0"/>
              <a:t>гын</a:t>
            </a:r>
            <a:r>
              <a:rPr lang="ru-RU" dirty="0"/>
              <a:t>, мый ом кай.</a:t>
            </a:r>
            <a:endParaRPr lang="en-GB" dirty="0"/>
          </a:p>
        </p:txBody>
      </p:sp>
      <p:sp>
        <p:nvSpPr>
          <p:cNvPr id="6" name="Rectangle: Rounded Corners 5">
            <a:extLst>
              <a:ext uri="{FF2B5EF4-FFF2-40B4-BE49-F238E27FC236}">
                <a16:creationId xmlns:a16="http://schemas.microsoft.com/office/drawing/2014/main" id="{58368488-1ABB-4D7E-A51E-0388DEC06A34}"/>
              </a:ext>
            </a:extLst>
          </p:cNvPr>
          <p:cNvSpPr/>
          <p:nvPr/>
        </p:nvSpPr>
        <p:spPr>
          <a:xfrm>
            <a:off x="4038600" y="2819400"/>
            <a:ext cx="1428750" cy="50482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A88BFA34-048E-40D3-A165-6D73E14E8CE5}"/>
              </a:ext>
            </a:extLst>
          </p:cNvPr>
          <p:cNvSpPr/>
          <p:nvPr/>
        </p:nvSpPr>
        <p:spPr>
          <a:xfrm>
            <a:off x="6172200" y="2819400"/>
            <a:ext cx="1981200" cy="50482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82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4"/>
            <a:ext cx="10515600" cy="121664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dirty="0"/>
              <a:t>ул- ‘to be’, лий- ‘to be(come)’</a:t>
            </a:r>
          </a:p>
          <a:p>
            <a:pPr marL="0" indent="0">
              <a:buNone/>
            </a:pPr>
            <a:endParaRPr lang="de-AT" dirty="0"/>
          </a:p>
          <a:p>
            <a:pPr marL="0" indent="0">
              <a:buNone/>
            </a:pPr>
            <a:r>
              <a:rPr lang="de-AT" dirty="0"/>
              <a:t>a) Copula (A = B)</a:t>
            </a:r>
            <a:endParaRPr lang="en-GB" dirty="0"/>
          </a:p>
        </p:txBody>
      </p:sp>
      <p:graphicFrame>
        <p:nvGraphicFramePr>
          <p:cNvPr id="11" name="Content Placeholder 5">
            <a:extLst>
              <a:ext uri="{FF2B5EF4-FFF2-40B4-BE49-F238E27FC236}">
                <a16:creationId xmlns:a16="http://schemas.microsoft.com/office/drawing/2014/main" id="{92062523-5050-4DA6-A203-DF897DBC4CA2}"/>
              </a:ext>
            </a:extLst>
          </p:cNvPr>
          <p:cNvGraphicFramePr>
            <a:graphicFrameLocks/>
          </p:cNvGraphicFramePr>
          <p:nvPr>
            <p:extLst>
              <p:ext uri="{D42A27DB-BD31-4B8C-83A1-F6EECF244321}">
                <p14:modId xmlns:p14="http://schemas.microsoft.com/office/powerpoint/2010/main" val="4156848479"/>
              </p:ext>
            </p:extLst>
          </p:nvPr>
        </p:nvGraphicFramePr>
        <p:xfrm>
          <a:off x="650449" y="3010047"/>
          <a:ext cx="10901472" cy="785895"/>
        </p:xfrm>
        <a:graphic>
          <a:graphicData uri="http://schemas.openxmlformats.org/drawingml/2006/table">
            <a:tbl>
              <a:tblPr firstRow="1" firstCol="1" bandRow="1" bandCol="1"/>
              <a:tblGrid>
                <a:gridCol w="5450130">
                  <a:extLst>
                    <a:ext uri="{9D8B030D-6E8A-4147-A177-3AD203B41FA5}">
                      <a16:colId xmlns:a16="http://schemas.microsoft.com/office/drawing/2014/main" val="1361548463"/>
                    </a:ext>
                  </a:extLst>
                </a:gridCol>
                <a:gridCol w="5451342">
                  <a:extLst>
                    <a:ext uri="{9D8B030D-6E8A-4147-A177-3AD203B41FA5}">
                      <a16:colId xmlns:a16="http://schemas.microsoft.com/office/drawing/2014/main" val="3800582349"/>
                    </a:ext>
                  </a:extLst>
                </a:gridCol>
              </a:tblGrid>
              <a:tr h="785895">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Мый журнал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ст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ул</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4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Мый журнал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ст </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мыл</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400" b="0" i="0" u="none" strike="noStrike" dirty="0">
                        <a:effectLst/>
                        <a:latin typeface="Arial" panose="020B0604020202020204" pitchFamily="34" charset="0"/>
                      </a:endParaRPr>
                    </a:p>
                  </a:txBody>
                  <a:tcPr marL="130861" marR="130861" marT="181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I am a journalist.</a:t>
                      </a:r>
                      <a:endParaRPr lang="en-US" sz="34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I am not a journalist.</a:t>
                      </a:r>
                      <a:endParaRPr lang="en-US" sz="3400" b="0" i="0" u="none" strike="noStrike" dirty="0">
                        <a:effectLst/>
                        <a:latin typeface="Arial" panose="020B0604020202020204" pitchFamily="34" charset="0"/>
                      </a:endParaRPr>
                    </a:p>
                  </a:txBody>
                  <a:tcPr marL="130861" marR="130861" marT="181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37866"/>
                  </a:ext>
                </a:extLst>
              </a:tr>
            </a:tbl>
          </a:graphicData>
        </a:graphic>
      </p:graphicFrame>
      <p:graphicFrame>
        <p:nvGraphicFramePr>
          <p:cNvPr id="2" name="Table 1">
            <a:extLst>
              <a:ext uri="{FF2B5EF4-FFF2-40B4-BE49-F238E27FC236}">
                <a16:creationId xmlns:a16="http://schemas.microsoft.com/office/drawing/2014/main" id="{5E360FC5-E198-4994-9C7C-1E219EB7ED55}"/>
              </a:ext>
            </a:extLst>
          </p:cNvPr>
          <p:cNvGraphicFramePr>
            <a:graphicFrameLocks noGrp="1"/>
          </p:cNvGraphicFramePr>
          <p:nvPr>
            <p:extLst>
              <p:ext uri="{D42A27DB-BD31-4B8C-83A1-F6EECF244321}">
                <p14:modId xmlns:p14="http://schemas.microsoft.com/office/powerpoint/2010/main" val="2087368048"/>
              </p:ext>
            </p:extLst>
          </p:nvPr>
        </p:nvGraphicFramePr>
        <p:xfrm>
          <a:off x="650449" y="3795942"/>
          <a:ext cx="10901472" cy="785895"/>
        </p:xfrm>
        <a:graphic>
          <a:graphicData uri="http://schemas.openxmlformats.org/drawingml/2006/table">
            <a:tbl>
              <a:tblPr firstRow="1" firstCol="1" bandRow="1" bandCol="1"/>
              <a:tblGrid>
                <a:gridCol w="5450130">
                  <a:extLst>
                    <a:ext uri="{9D8B030D-6E8A-4147-A177-3AD203B41FA5}">
                      <a16:colId xmlns:a16="http://schemas.microsoft.com/office/drawing/2014/main" val="2942576205"/>
                    </a:ext>
                  </a:extLst>
                </a:gridCol>
                <a:gridCol w="5451342">
                  <a:extLst>
                    <a:ext uri="{9D8B030D-6E8A-4147-A177-3AD203B41FA5}">
                      <a16:colId xmlns:a16="http://schemas.microsoft.com/office/drawing/2014/main" val="1400535046"/>
                    </a:ext>
                  </a:extLst>
                </a:gridCol>
              </a:tblGrid>
              <a:tr h="785895">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Мый журнал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ст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ли</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4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Мый журнал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ст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ом лий</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400" b="0" i="0" u="none" strike="noStrike" dirty="0">
                        <a:effectLst/>
                        <a:latin typeface="Arial" panose="020B0604020202020204" pitchFamily="34" charset="0"/>
                      </a:endParaRPr>
                    </a:p>
                  </a:txBody>
                  <a:tcPr marL="130861" marR="130861" marT="181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I will be/become a journalist.</a:t>
                      </a:r>
                      <a:endParaRPr lang="en-US" sz="34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I will not be/become a journalist.</a:t>
                      </a:r>
                      <a:endParaRPr lang="en-US" sz="3400" b="0" i="0" u="none" strike="noStrike" dirty="0">
                        <a:effectLst/>
                        <a:latin typeface="Arial" panose="020B0604020202020204" pitchFamily="34" charset="0"/>
                      </a:endParaRPr>
                    </a:p>
                  </a:txBody>
                  <a:tcPr marL="130861" marR="130861" marT="181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085401"/>
                  </a:ext>
                </a:extLst>
              </a:tr>
            </a:tbl>
          </a:graphicData>
        </a:graphic>
      </p:graphicFrame>
      <p:graphicFrame>
        <p:nvGraphicFramePr>
          <p:cNvPr id="6" name="Table 5">
            <a:extLst>
              <a:ext uri="{FF2B5EF4-FFF2-40B4-BE49-F238E27FC236}">
                <a16:creationId xmlns:a16="http://schemas.microsoft.com/office/drawing/2014/main" id="{FA7F62DB-496D-44B0-8D96-EDD013404357}"/>
              </a:ext>
            </a:extLst>
          </p:cNvPr>
          <p:cNvGraphicFramePr>
            <a:graphicFrameLocks noGrp="1"/>
          </p:cNvGraphicFramePr>
          <p:nvPr>
            <p:extLst>
              <p:ext uri="{D42A27DB-BD31-4B8C-83A1-F6EECF244321}">
                <p14:modId xmlns:p14="http://schemas.microsoft.com/office/powerpoint/2010/main" val="1839138439"/>
              </p:ext>
            </p:extLst>
          </p:nvPr>
        </p:nvGraphicFramePr>
        <p:xfrm>
          <a:off x="650449" y="4581837"/>
          <a:ext cx="10901472" cy="785895"/>
        </p:xfrm>
        <a:graphic>
          <a:graphicData uri="http://schemas.openxmlformats.org/drawingml/2006/table">
            <a:tbl>
              <a:tblPr firstRow="1" firstCol="1" bandRow="1" bandCol="1"/>
              <a:tblGrid>
                <a:gridCol w="5450130">
                  <a:extLst>
                    <a:ext uri="{9D8B030D-6E8A-4147-A177-3AD203B41FA5}">
                      <a16:colId xmlns:a16="http://schemas.microsoft.com/office/drawing/2014/main" val="1091211492"/>
                    </a:ext>
                  </a:extLst>
                </a:gridCol>
                <a:gridCol w="5451342">
                  <a:extLst>
                    <a:ext uri="{9D8B030D-6E8A-4147-A177-3AD203B41FA5}">
                      <a16:colId xmlns:a16="http://schemas.microsoft.com/office/drawing/2014/main" val="1134744728"/>
                    </a:ext>
                  </a:extLst>
                </a:gridCol>
              </a:tblGrid>
              <a:tr h="785895">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до ч</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рле.</a:t>
                      </a:r>
                      <a:endParaRPr lang="az-Cyrl-AZ" sz="34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до ч</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рле </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гыл</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400" b="0" i="0" u="none" strike="noStrike" dirty="0">
                        <a:effectLst/>
                        <a:latin typeface="Arial" panose="020B0604020202020204" pitchFamily="34" charset="0"/>
                      </a:endParaRPr>
                    </a:p>
                  </a:txBody>
                  <a:tcPr marL="130861" marR="130861" marT="181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(S)he is sick.</a:t>
                      </a:r>
                      <a:endParaRPr lang="en-US" sz="34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(S)he is not sick.</a:t>
                      </a:r>
                      <a:endParaRPr lang="en-US" sz="3400" b="0" i="0" u="none" strike="noStrike" dirty="0">
                        <a:effectLst/>
                        <a:latin typeface="Arial" panose="020B0604020202020204" pitchFamily="34" charset="0"/>
                      </a:endParaRPr>
                    </a:p>
                  </a:txBody>
                  <a:tcPr marL="130861" marR="130861" marT="181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785563"/>
                  </a:ext>
                </a:extLst>
              </a:tr>
            </a:tbl>
          </a:graphicData>
        </a:graphic>
      </p:graphicFrame>
      <p:graphicFrame>
        <p:nvGraphicFramePr>
          <p:cNvPr id="7" name="Table 6">
            <a:extLst>
              <a:ext uri="{FF2B5EF4-FFF2-40B4-BE49-F238E27FC236}">
                <a16:creationId xmlns:a16="http://schemas.microsoft.com/office/drawing/2014/main" id="{14D35C01-09AC-47C8-AE7E-BF331566B845}"/>
              </a:ext>
            </a:extLst>
          </p:cNvPr>
          <p:cNvGraphicFramePr>
            <a:graphicFrameLocks noGrp="1"/>
          </p:cNvGraphicFramePr>
          <p:nvPr>
            <p:extLst>
              <p:ext uri="{D42A27DB-BD31-4B8C-83A1-F6EECF244321}">
                <p14:modId xmlns:p14="http://schemas.microsoft.com/office/powerpoint/2010/main" val="4093501988"/>
              </p:ext>
            </p:extLst>
          </p:nvPr>
        </p:nvGraphicFramePr>
        <p:xfrm>
          <a:off x="645264" y="5367732"/>
          <a:ext cx="10901472" cy="785895"/>
        </p:xfrm>
        <a:graphic>
          <a:graphicData uri="http://schemas.openxmlformats.org/drawingml/2006/table">
            <a:tbl>
              <a:tblPr firstRow="1" firstCol="1" bandRow="1" bandCol="1"/>
              <a:tblGrid>
                <a:gridCol w="5450130">
                  <a:extLst>
                    <a:ext uri="{9D8B030D-6E8A-4147-A177-3AD203B41FA5}">
                      <a16:colId xmlns:a16="http://schemas.microsoft.com/office/drawing/2014/main" val="3813840260"/>
                    </a:ext>
                  </a:extLst>
                </a:gridCol>
                <a:gridCol w="5451342">
                  <a:extLst>
                    <a:ext uri="{9D8B030D-6E8A-4147-A177-3AD203B41FA5}">
                      <a16:colId xmlns:a16="http://schemas.microsoft.com/office/drawing/2014/main" val="3802765138"/>
                    </a:ext>
                  </a:extLst>
                </a:gridCol>
              </a:tblGrid>
              <a:tr h="785895">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до ч</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рле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ли</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4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до ч</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рле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ок лий</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400" b="0" i="0" u="none" strike="noStrike" dirty="0">
                        <a:effectLst/>
                        <a:latin typeface="Arial" panose="020B0604020202020204" pitchFamily="34" charset="0"/>
                      </a:endParaRPr>
                    </a:p>
                  </a:txBody>
                  <a:tcPr marL="130861" marR="130861" marT="181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(S)he will be/become sick.</a:t>
                      </a:r>
                      <a:endParaRPr lang="en-US" sz="34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(S)he will not be/become sick.</a:t>
                      </a:r>
                      <a:endParaRPr lang="en-US" sz="3400" b="0" i="0" u="none" strike="noStrike" dirty="0">
                        <a:effectLst/>
                        <a:latin typeface="Arial" panose="020B0604020202020204" pitchFamily="34" charset="0"/>
                      </a:endParaRPr>
                    </a:p>
                  </a:txBody>
                  <a:tcPr marL="130861" marR="130861" marT="181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121462"/>
                  </a:ext>
                </a:extLst>
              </a:tr>
            </a:tbl>
          </a:graphicData>
        </a:graphic>
      </p:graphicFrame>
    </p:spTree>
    <p:extLst>
      <p:ext uri="{BB962C8B-B14F-4D97-AF65-F5344CB8AC3E}">
        <p14:creationId xmlns:p14="http://schemas.microsoft.com/office/powerpoint/2010/main" val="10649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4"/>
            <a:ext cx="10515600" cy="12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t>b1) Existence (‘There is …’)</a:t>
            </a:r>
            <a:endParaRPr lang="en-GB" sz="2400" dirty="0"/>
          </a:p>
        </p:txBody>
      </p:sp>
      <p:graphicFrame>
        <p:nvGraphicFramePr>
          <p:cNvPr id="7" name="Content Placeholder 5">
            <a:extLst>
              <a:ext uri="{FF2B5EF4-FFF2-40B4-BE49-F238E27FC236}">
                <a16:creationId xmlns:a16="http://schemas.microsoft.com/office/drawing/2014/main" id="{B3B590C0-E1EB-4E03-9753-B3134039E2C7}"/>
              </a:ext>
            </a:extLst>
          </p:cNvPr>
          <p:cNvGraphicFramePr>
            <a:graphicFrameLocks/>
          </p:cNvGraphicFramePr>
          <p:nvPr>
            <p:extLst>
              <p:ext uri="{D42A27DB-BD31-4B8C-83A1-F6EECF244321}">
                <p14:modId xmlns:p14="http://schemas.microsoft.com/office/powerpoint/2010/main" val="4100585678"/>
              </p:ext>
            </p:extLst>
          </p:nvPr>
        </p:nvGraphicFramePr>
        <p:xfrm>
          <a:off x="650449" y="2984957"/>
          <a:ext cx="10901470" cy="798440"/>
        </p:xfrm>
        <a:graphic>
          <a:graphicData uri="http://schemas.openxmlformats.org/drawingml/2006/table">
            <a:tbl>
              <a:tblPr firstRow="1" firstCol="1" bandRow="1" bandCol="1"/>
              <a:tblGrid>
                <a:gridCol w="5437390">
                  <a:extLst>
                    <a:ext uri="{9D8B030D-6E8A-4147-A177-3AD203B41FA5}">
                      <a16:colId xmlns:a16="http://schemas.microsoft.com/office/drawing/2014/main" val="3072415740"/>
                    </a:ext>
                  </a:extLst>
                </a:gridCol>
                <a:gridCol w="5464080">
                  <a:extLst>
                    <a:ext uri="{9D8B030D-6E8A-4147-A177-3AD203B41FA5}">
                      <a16:colId xmlns:a16="http://schemas.microsoft.com/office/drawing/2014/main" val="519977139"/>
                    </a:ext>
                  </a:extLst>
                </a:gridCol>
              </a:tblGrid>
              <a:tr h="798440">
                <a:tc>
                  <a:txBody>
                    <a:bodyPr/>
                    <a:lstStyle/>
                    <a:p>
                      <a:pPr algn="l" fontAlgn="ctr">
                        <a:spcBef>
                          <a:spcPts val="0"/>
                        </a:spcBef>
                        <a:spcAft>
                          <a:spcPts val="0"/>
                        </a:spcAft>
                      </a:pP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Ю</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мо </a:t>
                      </a:r>
                      <a:r>
                        <a:rPr lang="az-Cyrl-AZ" sz="23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sng" strike="noStrike">
                          <a:effectLst/>
                          <a:latin typeface="Calibri" panose="020F0502020204030204" pitchFamily="34" charset="0"/>
                          <a:ea typeface="PMingLiU" panose="02020500000000000000" pitchFamily="18" charset="-120"/>
                          <a:cs typeface="Calibri" panose="020F0502020204030204" pitchFamily="34" charset="0"/>
                        </a:rPr>
                        <a:t>ло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a:effectLst/>
                        <a:latin typeface="Arial" panose="020B0604020202020204" pitchFamily="34" charset="0"/>
                      </a:endParaRPr>
                    </a:p>
                    <a:p>
                      <a:pPr algn="l" fontAlgn="ctr">
                        <a:spcBef>
                          <a:spcPts val="0"/>
                        </a:spcBef>
                        <a:spcAft>
                          <a:spcPts val="0"/>
                        </a:spcAft>
                      </a:pP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Ю</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мо </a:t>
                      </a:r>
                      <a:r>
                        <a:rPr lang="az-Cyrl-AZ" sz="2300" b="0" i="0" u="sng" strike="noStrike">
                          <a:effectLst/>
                          <a:latin typeface="Calibri" panose="020F0502020204030204" pitchFamily="34" charset="0"/>
                          <a:ea typeface="PMingLiU" panose="02020500000000000000" pitchFamily="18" charset="-120"/>
                          <a:cs typeface="Calibri" panose="020F0502020204030204" pitchFamily="34" charset="0"/>
                        </a:rPr>
                        <a:t>ук</a:t>
                      </a:r>
                      <a:r>
                        <a:rPr lang="az-Cyrl-AZ" sz="23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a:effectLst/>
                        <a:latin typeface="Arial" panose="020B0604020202020204" pitchFamily="34" charset="0"/>
                      </a:endParaRPr>
                    </a:p>
                  </a:txBody>
                  <a:tcPr marL="132950" marR="132950" marT="184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There is a god.</a:t>
                      </a:r>
                      <a:endParaRPr lang="en-US" sz="35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There is no god.</a:t>
                      </a:r>
                      <a:endParaRPr lang="en-US" sz="3500" b="0" i="0" u="none" strike="noStrike" dirty="0">
                        <a:effectLst/>
                        <a:latin typeface="Arial" panose="020B0604020202020204" pitchFamily="34" charset="0"/>
                      </a:endParaRPr>
                    </a:p>
                  </a:txBody>
                  <a:tcPr marL="132950" marR="132950" marT="184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859977"/>
                  </a:ext>
                </a:extLst>
              </a:tr>
            </a:tbl>
          </a:graphicData>
        </a:graphic>
      </p:graphicFrame>
      <p:graphicFrame>
        <p:nvGraphicFramePr>
          <p:cNvPr id="2" name="Table 1">
            <a:extLst>
              <a:ext uri="{FF2B5EF4-FFF2-40B4-BE49-F238E27FC236}">
                <a16:creationId xmlns:a16="http://schemas.microsoft.com/office/drawing/2014/main" id="{DC2DF219-F0F3-4E0E-8D0D-147ED83A01E8}"/>
              </a:ext>
            </a:extLst>
          </p:cNvPr>
          <p:cNvGraphicFramePr>
            <a:graphicFrameLocks noGrp="1"/>
          </p:cNvGraphicFramePr>
          <p:nvPr>
            <p:extLst>
              <p:ext uri="{D42A27DB-BD31-4B8C-83A1-F6EECF244321}">
                <p14:modId xmlns:p14="http://schemas.microsoft.com/office/powerpoint/2010/main" val="3366242846"/>
              </p:ext>
            </p:extLst>
          </p:nvPr>
        </p:nvGraphicFramePr>
        <p:xfrm>
          <a:off x="650449" y="3783397"/>
          <a:ext cx="10901470" cy="798440"/>
        </p:xfrm>
        <a:graphic>
          <a:graphicData uri="http://schemas.openxmlformats.org/drawingml/2006/table">
            <a:tbl>
              <a:tblPr firstRow="1" firstCol="1" bandRow="1" bandCol="1"/>
              <a:tblGrid>
                <a:gridCol w="5437390">
                  <a:extLst>
                    <a:ext uri="{9D8B030D-6E8A-4147-A177-3AD203B41FA5}">
                      <a16:colId xmlns:a16="http://schemas.microsoft.com/office/drawing/2014/main" val="909179080"/>
                    </a:ext>
                  </a:extLst>
                </a:gridCol>
                <a:gridCol w="5464080">
                  <a:extLst>
                    <a:ext uri="{9D8B030D-6E8A-4147-A177-3AD203B41FA5}">
                      <a16:colId xmlns:a16="http://schemas.microsoft.com/office/drawing/2014/main" val="4000903296"/>
                    </a:ext>
                  </a:extLst>
                </a:gridCol>
              </a:tblGrid>
              <a:tr h="798440">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Сар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ли</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Сар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ок лий</a:t>
                      </a:r>
                      <a:r>
                        <a:rPr lang="de-AT" sz="2300" b="0" i="0" u="none" strike="noStrike" dirty="0">
                          <a:effectLst/>
                          <a:latin typeface="Calibri" panose="020F0502020204030204" pitchFamily="34" charset="0"/>
                          <a:ea typeface="PMingLiU" panose="02020500000000000000" pitchFamily="18" charset="-120"/>
                          <a:cs typeface="Calibri" panose="020F0502020204030204" pitchFamily="34" charset="0"/>
                        </a:rPr>
                        <a:t> (~ </a:t>
                      </a:r>
                      <a:r>
                        <a:rPr lang="mi-NZ" sz="2300" b="0" i="0" u="none" strike="noStrike" dirty="0">
                          <a:effectLst/>
                          <a:latin typeface="Calibri" panose="020F0502020204030204" pitchFamily="34" charset="0"/>
                          <a:ea typeface="PMingLiU" panose="02020500000000000000" pitchFamily="18" charset="-120"/>
                          <a:cs typeface="Calibri" panose="020F0502020204030204" pitchFamily="34" charset="0"/>
                        </a:rPr>
                        <a:t>ук</a:t>
                      </a:r>
                      <a:r>
                        <a:rPr lang="mi-N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mi-NZ" sz="2300" b="0" i="0" u="none" strike="noStrike" dirty="0">
                          <a:effectLst/>
                          <a:latin typeface="Calibri" panose="020F0502020204030204" pitchFamily="34" charset="0"/>
                          <a:ea typeface="PMingLiU" panose="02020500000000000000" pitchFamily="18" charset="-120"/>
                          <a:cs typeface="Calibri" panose="020F0502020204030204" pitchFamily="34" charset="0"/>
                        </a:rPr>
                        <a:t> ли</a:t>
                      </a:r>
                      <a:r>
                        <a:rPr lang="mi-N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mi-NZ" sz="2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500" b="0" i="0" u="none" strike="noStrike" dirty="0">
                        <a:effectLst/>
                        <a:latin typeface="Arial" panose="020B0604020202020204" pitchFamily="34" charset="0"/>
                      </a:endParaRPr>
                    </a:p>
                  </a:txBody>
                  <a:tcPr marL="132950" marR="132950" marT="184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There will be a war.</a:t>
                      </a:r>
                      <a:endParaRPr lang="en-US" sz="35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There will not be a war.</a:t>
                      </a:r>
                      <a:endParaRPr lang="en-US" sz="3500" b="0" i="0" u="none" strike="noStrike" dirty="0">
                        <a:effectLst/>
                        <a:latin typeface="Arial" panose="020B0604020202020204" pitchFamily="34" charset="0"/>
                      </a:endParaRPr>
                    </a:p>
                  </a:txBody>
                  <a:tcPr marL="132950" marR="132950" marT="184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29976"/>
                  </a:ext>
                </a:extLst>
              </a:tr>
            </a:tbl>
          </a:graphicData>
        </a:graphic>
      </p:graphicFrame>
      <p:graphicFrame>
        <p:nvGraphicFramePr>
          <p:cNvPr id="6" name="Table 5">
            <a:extLst>
              <a:ext uri="{FF2B5EF4-FFF2-40B4-BE49-F238E27FC236}">
                <a16:creationId xmlns:a16="http://schemas.microsoft.com/office/drawing/2014/main" id="{52F88613-D368-48F3-9BCE-839023DCBA5D}"/>
              </a:ext>
            </a:extLst>
          </p:cNvPr>
          <p:cNvGraphicFramePr>
            <a:graphicFrameLocks noGrp="1"/>
          </p:cNvGraphicFramePr>
          <p:nvPr>
            <p:extLst>
              <p:ext uri="{D42A27DB-BD31-4B8C-83A1-F6EECF244321}">
                <p14:modId xmlns:p14="http://schemas.microsoft.com/office/powerpoint/2010/main" val="682208501"/>
              </p:ext>
            </p:extLst>
          </p:nvPr>
        </p:nvGraphicFramePr>
        <p:xfrm>
          <a:off x="650449" y="4581837"/>
          <a:ext cx="10901470" cy="798440"/>
        </p:xfrm>
        <a:graphic>
          <a:graphicData uri="http://schemas.openxmlformats.org/drawingml/2006/table">
            <a:tbl>
              <a:tblPr firstRow="1" firstCol="1" bandRow="1" bandCol="1"/>
              <a:tblGrid>
                <a:gridCol w="5437390">
                  <a:extLst>
                    <a:ext uri="{9D8B030D-6E8A-4147-A177-3AD203B41FA5}">
                      <a16:colId xmlns:a16="http://schemas.microsoft.com/office/drawing/2014/main" val="1067387160"/>
                    </a:ext>
                  </a:extLst>
                </a:gridCol>
                <a:gridCol w="5464080">
                  <a:extLst>
                    <a:ext uri="{9D8B030D-6E8A-4147-A177-3AD203B41FA5}">
                      <a16:colId xmlns:a16="http://schemas.microsoft.com/office/drawing/2014/main" val="3191578871"/>
                    </a:ext>
                  </a:extLst>
                </a:gridCol>
              </a:tblGrid>
              <a:tr h="798440">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Йолт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ш-влак </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лыт</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Йолт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ш-влак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ук</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лыт</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dirty="0">
                        <a:effectLst/>
                        <a:latin typeface="Arial" panose="020B0604020202020204" pitchFamily="34" charset="0"/>
                      </a:endParaRPr>
                    </a:p>
                  </a:txBody>
                  <a:tcPr marL="132950" marR="132950" marT="184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There are friends.</a:t>
                      </a:r>
                      <a:endParaRPr lang="en-US" sz="35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There are no friends.</a:t>
                      </a:r>
                      <a:endParaRPr lang="en-US" sz="3500" b="0" i="0" u="none" strike="noStrike" dirty="0">
                        <a:effectLst/>
                        <a:latin typeface="Arial" panose="020B0604020202020204" pitchFamily="34" charset="0"/>
                      </a:endParaRPr>
                    </a:p>
                  </a:txBody>
                  <a:tcPr marL="132950" marR="132950" marT="184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689704"/>
                  </a:ext>
                </a:extLst>
              </a:tr>
            </a:tbl>
          </a:graphicData>
        </a:graphic>
      </p:graphicFrame>
      <p:graphicFrame>
        <p:nvGraphicFramePr>
          <p:cNvPr id="9" name="Table 8">
            <a:extLst>
              <a:ext uri="{FF2B5EF4-FFF2-40B4-BE49-F238E27FC236}">
                <a16:creationId xmlns:a16="http://schemas.microsoft.com/office/drawing/2014/main" id="{6C0EDCF9-FEF5-4607-8C42-86B90582C984}"/>
              </a:ext>
            </a:extLst>
          </p:cNvPr>
          <p:cNvGraphicFramePr>
            <a:graphicFrameLocks noGrp="1"/>
          </p:cNvGraphicFramePr>
          <p:nvPr>
            <p:extLst>
              <p:ext uri="{D42A27DB-BD31-4B8C-83A1-F6EECF244321}">
                <p14:modId xmlns:p14="http://schemas.microsoft.com/office/powerpoint/2010/main" val="3007445253"/>
              </p:ext>
            </p:extLst>
          </p:nvPr>
        </p:nvGraphicFramePr>
        <p:xfrm>
          <a:off x="650449" y="5380277"/>
          <a:ext cx="10901470" cy="798440"/>
        </p:xfrm>
        <a:graphic>
          <a:graphicData uri="http://schemas.openxmlformats.org/drawingml/2006/table">
            <a:tbl>
              <a:tblPr firstRow="1" firstCol="1" bandRow="1" bandCol="1"/>
              <a:tblGrid>
                <a:gridCol w="5437390">
                  <a:extLst>
                    <a:ext uri="{9D8B030D-6E8A-4147-A177-3AD203B41FA5}">
                      <a16:colId xmlns:a16="http://schemas.microsoft.com/office/drawing/2014/main" val="1017371129"/>
                    </a:ext>
                  </a:extLst>
                </a:gridCol>
                <a:gridCol w="5464080">
                  <a:extLst>
                    <a:ext uri="{9D8B030D-6E8A-4147-A177-3AD203B41FA5}">
                      <a16:colId xmlns:a16="http://schemas.microsoft.com/office/drawing/2014/main" val="1246761374"/>
                    </a:ext>
                  </a:extLst>
                </a:gridCol>
              </a:tblGrid>
              <a:tr h="798440">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Йолт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ш-влак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йыт</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Йолт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ш-влак </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гыт лий</a:t>
                      </a:r>
                      <a:r>
                        <a:rPr lang="mi-NZ" sz="2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en-GB" sz="2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ук</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 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mi-NZ" sz="2300" b="0" i="0" u="none" strike="noStrike" dirty="0">
                          <a:effectLst/>
                          <a:latin typeface="Calibri" panose="020F0502020204030204" pitchFamily="34" charset="0"/>
                          <a:ea typeface="PMingLiU" panose="02020500000000000000" pitchFamily="18" charset="-120"/>
                          <a:cs typeface="Calibri" panose="020F0502020204030204" pitchFamily="34" charset="0"/>
                        </a:rPr>
                        <a:t>йыт</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mi-N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dirty="0">
                        <a:effectLst/>
                        <a:latin typeface="Arial" panose="020B0604020202020204" pitchFamily="34" charset="0"/>
                      </a:endParaRPr>
                    </a:p>
                  </a:txBody>
                  <a:tcPr marL="132950" marR="132950" marT="1846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There will be friends.</a:t>
                      </a:r>
                      <a:endParaRPr lang="en-US" sz="35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There will be no friends.</a:t>
                      </a:r>
                      <a:endParaRPr lang="en-US" sz="3500" b="0" i="0" u="none" strike="noStrike" dirty="0">
                        <a:effectLst/>
                        <a:latin typeface="Arial" panose="020B0604020202020204" pitchFamily="34" charset="0"/>
                      </a:endParaRPr>
                    </a:p>
                  </a:txBody>
                  <a:tcPr marL="132950" marR="132950" marT="1846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74743"/>
                  </a:ext>
                </a:extLst>
              </a:tr>
            </a:tbl>
          </a:graphicData>
        </a:graphic>
      </p:graphicFrame>
    </p:spTree>
    <p:extLst>
      <p:ext uri="{BB962C8B-B14F-4D97-AF65-F5344CB8AC3E}">
        <p14:creationId xmlns:p14="http://schemas.microsoft.com/office/powerpoint/2010/main" val="367312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73BED5-47F6-443E-95F1-110DAD0BE03F}"/>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B716EEE7-2501-4F5C-894A-6FA8EA9E15F2}"/>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8" name="Content Placeholder 2">
            <a:extLst>
              <a:ext uri="{FF2B5EF4-FFF2-40B4-BE49-F238E27FC236}">
                <a16:creationId xmlns:a16="http://schemas.microsoft.com/office/drawing/2014/main" id="{47852E7D-99EA-4907-B29D-33FE4506F601}"/>
              </a:ext>
            </a:extLst>
          </p:cNvPr>
          <p:cNvSpPr txBox="1">
            <a:spLocks/>
          </p:cNvSpPr>
          <p:nvPr/>
        </p:nvSpPr>
        <p:spPr>
          <a:xfrm>
            <a:off x="838200" y="1590674"/>
            <a:ext cx="10515600" cy="12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t>b1) Existence (‘There is …’)</a:t>
            </a:r>
            <a:endParaRPr lang="en-GB" sz="2400" dirty="0"/>
          </a:p>
        </p:txBody>
      </p:sp>
      <p:pic>
        <p:nvPicPr>
          <p:cNvPr id="14" name="Picture 13">
            <a:extLst>
              <a:ext uri="{FF2B5EF4-FFF2-40B4-BE49-F238E27FC236}">
                <a16:creationId xmlns:a16="http://schemas.microsoft.com/office/drawing/2014/main" id="{48CF90F6-FF22-4AED-9816-B42D5A1C8B47}"/>
              </a:ext>
            </a:extLst>
          </p:cNvPr>
          <p:cNvPicPr>
            <a:picLocks noChangeAspect="1"/>
          </p:cNvPicPr>
          <p:nvPr/>
        </p:nvPicPr>
        <p:blipFill rotWithShape="1">
          <a:blip r:embed="rId3"/>
          <a:srcRect b="8909"/>
          <a:stretch/>
        </p:blipFill>
        <p:spPr>
          <a:xfrm>
            <a:off x="838200" y="2777177"/>
            <a:ext cx="4004839" cy="3009900"/>
          </a:xfrm>
          <a:prstGeom prst="rect">
            <a:avLst/>
          </a:prstGeom>
        </p:spPr>
      </p:pic>
      <p:pic>
        <p:nvPicPr>
          <p:cNvPr id="1026" name="Picture 2">
            <a:extLst>
              <a:ext uri="{FF2B5EF4-FFF2-40B4-BE49-F238E27FC236}">
                <a16:creationId xmlns:a16="http://schemas.microsoft.com/office/drawing/2014/main" id="{553D4DD5-4731-4CAE-8E95-0F6EFDD42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337" y="2747030"/>
            <a:ext cx="4004839" cy="3009900"/>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Rectangle with Corners Rounded 14">
            <a:extLst>
              <a:ext uri="{FF2B5EF4-FFF2-40B4-BE49-F238E27FC236}">
                <a16:creationId xmlns:a16="http://schemas.microsoft.com/office/drawing/2014/main" id="{11B7E14F-A9E3-48BE-96A1-DC282F9DEDA0}"/>
              </a:ext>
            </a:extLst>
          </p:cNvPr>
          <p:cNvSpPr/>
          <p:nvPr/>
        </p:nvSpPr>
        <p:spPr>
          <a:xfrm>
            <a:off x="3144644" y="4226312"/>
            <a:ext cx="2631688" cy="1041014"/>
          </a:xfrm>
          <a:prstGeom prst="wedgeRoundRectCallout">
            <a:avLst>
              <a:gd name="adj1" fmla="val -56983"/>
              <a:gd name="adj2" fmla="val -8833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Сар ок лий. </a:t>
            </a:r>
            <a:endParaRPr lang="en-GB" dirty="0">
              <a:solidFill>
                <a:schemeClr val="tx1"/>
              </a:solidFill>
            </a:endParaRPr>
          </a:p>
        </p:txBody>
      </p:sp>
      <p:sp>
        <p:nvSpPr>
          <p:cNvPr id="17" name="Speech Bubble: Rectangle with Corners Rounded 16">
            <a:extLst>
              <a:ext uri="{FF2B5EF4-FFF2-40B4-BE49-F238E27FC236}">
                <a16:creationId xmlns:a16="http://schemas.microsoft.com/office/drawing/2014/main" id="{00A8A8DF-D7E0-4F41-AA44-77999DC923D6}"/>
              </a:ext>
            </a:extLst>
          </p:cNvPr>
          <p:cNvSpPr/>
          <p:nvPr/>
        </p:nvSpPr>
        <p:spPr>
          <a:xfrm>
            <a:off x="4220680" y="3020315"/>
            <a:ext cx="2631688" cy="1041014"/>
          </a:xfrm>
          <a:prstGeom prst="wedgeRoundRectCallout">
            <a:avLst>
              <a:gd name="adj1" fmla="val 91125"/>
              <a:gd name="adj2" fmla="val 7048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Сар уке ли</a:t>
            </a:r>
            <a:r>
              <a:rPr lang="de-AT" b="1" dirty="0">
                <a:solidFill>
                  <a:schemeClr val="tx1"/>
                </a:solidFill>
              </a:rPr>
              <a:t>е</a:t>
            </a:r>
            <a:r>
              <a:rPr lang="de-AT" dirty="0">
                <a:solidFill>
                  <a:schemeClr val="tx1"/>
                </a:solidFill>
              </a:rPr>
              <a:t>ш. </a:t>
            </a:r>
            <a:endParaRPr lang="en-GB" dirty="0">
              <a:solidFill>
                <a:schemeClr val="tx1"/>
              </a:solidFill>
            </a:endParaRPr>
          </a:p>
        </p:txBody>
      </p:sp>
      <p:sp>
        <p:nvSpPr>
          <p:cNvPr id="7" name="Content Placeholder 2">
            <a:extLst>
              <a:ext uri="{FF2B5EF4-FFF2-40B4-BE49-F238E27FC236}">
                <a16:creationId xmlns:a16="http://schemas.microsoft.com/office/drawing/2014/main" id="{AC04C2A0-D35C-F454-7CDD-DF2864B4800C}"/>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96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4"/>
            <a:ext cx="10515600" cy="12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t>b1) Existence (‘There is …’)</a:t>
            </a:r>
            <a:endParaRPr lang="en-GB" sz="2400" dirty="0"/>
          </a:p>
        </p:txBody>
      </p:sp>
      <p:graphicFrame>
        <p:nvGraphicFramePr>
          <p:cNvPr id="9" name="Content Placeholder 5">
            <a:extLst>
              <a:ext uri="{FF2B5EF4-FFF2-40B4-BE49-F238E27FC236}">
                <a16:creationId xmlns:a16="http://schemas.microsoft.com/office/drawing/2014/main" id="{78871F3F-86C1-428E-BE6B-778C138EC94E}"/>
              </a:ext>
            </a:extLst>
          </p:cNvPr>
          <p:cNvGraphicFramePr>
            <a:graphicFrameLocks/>
          </p:cNvGraphicFramePr>
          <p:nvPr>
            <p:extLst>
              <p:ext uri="{D42A27DB-BD31-4B8C-83A1-F6EECF244321}">
                <p14:modId xmlns:p14="http://schemas.microsoft.com/office/powerpoint/2010/main" val="2602538560"/>
              </p:ext>
            </p:extLst>
          </p:nvPr>
        </p:nvGraphicFramePr>
        <p:xfrm>
          <a:off x="909594" y="2665961"/>
          <a:ext cx="10443600" cy="748800"/>
        </p:xfrm>
        <a:graphic>
          <a:graphicData uri="http://schemas.openxmlformats.org/drawingml/2006/table">
            <a:tbl>
              <a:tblPr firstRow="1" firstCol="1" bandRow="1" bandCol="1"/>
              <a:tblGrid>
                <a:gridCol w="4571839">
                  <a:extLst>
                    <a:ext uri="{9D8B030D-6E8A-4147-A177-3AD203B41FA5}">
                      <a16:colId xmlns:a16="http://schemas.microsoft.com/office/drawing/2014/main" val="3618890571"/>
                    </a:ext>
                  </a:extLst>
                </a:gridCol>
                <a:gridCol w="5871761">
                  <a:extLst>
                    <a:ext uri="{9D8B030D-6E8A-4147-A177-3AD203B41FA5}">
                      <a16:colId xmlns:a16="http://schemas.microsoft.com/office/drawing/2014/main" val="3776777816"/>
                    </a:ext>
                  </a:extLst>
                </a:gridCol>
              </a:tblGrid>
              <a:tr h="748800">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Шон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 туг</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же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ул</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Ом ш</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но, туг</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же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ук</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 ул</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dirty="0">
                        <a:effectLst/>
                        <a:latin typeface="Arial" panose="020B0604020202020204" pitchFamily="34" charset="0"/>
                      </a:endParaRPr>
                    </a:p>
                  </a:txBody>
                  <a:tcPr marL="134302" marR="134302" marT="1865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I think, therefore I am.</a:t>
                      </a:r>
                      <a:endParaRPr lang="en-US" sz="3500" b="0" i="0" u="none" strike="noStrike" dirty="0">
                        <a:effectLst/>
                        <a:latin typeface="Arial" panose="020B0604020202020204" pitchFamily="34" charset="0"/>
                      </a:endParaRPr>
                    </a:p>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I don’t think, therefore I am not.</a:t>
                      </a:r>
                      <a:endParaRPr lang="en-US" sz="3500" b="0" i="0" u="none" strike="noStrike" dirty="0">
                        <a:effectLst/>
                        <a:latin typeface="Arial" panose="020B0604020202020204" pitchFamily="34" charset="0"/>
                      </a:endParaRPr>
                    </a:p>
                  </a:txBody>
                  <a:tcPr marL="134302" marR="134302" marT="1865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189686"/>
                  </a:ext>
                </a:extLst>
              </a:tr>
            </a:tbl>
          </a:graphicData>
        </a:graphic>
      </p:graphicFrame>
      <p:graphicFrame>
        <p:nvGraphicFramePr>
          <p:cNvPr id="10" name="Content Placeholder 5">
            <a:extLst>
              <a:ext uri="{FF2B5EF4-FFF2-40B4-BE49-F238E27FC236}">
                <a16:creationId xmlns:a16="http://schemas.microsoft.com/office/drawing/2014/main" id="{1473CD17-B85C-4A3E-B826-7CE51716971F}"/>
              </a:ext>
            </a:extLst>
          </p:cNvPr>
          <p:cNvGraphicFramePr>
            <a:graphicFrameLocks/>
          </p:cNvGraphicFramePr>
          <p:nvPr>
            <p:extLst>
              <p:ext uri="{D42A27DB-BD31-4B8C-83A1-F6EECF244321}">
                <p14:modId xmlns:p14="http://schemas.microsoft.com/office/powerpoint/2010/main" val="2540468154"/>
              </p:ext>
            </p:extLst>
          </p:nvPr>
        </p:nvGraphicFramePr>
        <p:xfrm>
          <a:off x="909594" y="4256122"/>
          <a:ext cx="10443600" cy="750231"/>
        </p:xfrm>
        <a:graphic>
          <a:graphicData uri="http://schemas.openxmlformats.org/drawingml/2006/table">
            <a:tbl>
              <a:tblPr firstRow="1" firstCol="1" bandRow="1" bandCol="1"/>
              <a:tblGrid>
                <a:gridCol w="4572000">
                  <a:extLst>
                    <a:ext uri="{9D8B030D-6E8A-4147-A177-3AD203B41FA5}">
                      <a16:colId xmlns:a16="http://schemas.microsoft.com/office/drawing/2014/main" val="3954596748"/>
                    </a:ext>
                  </a:extLst>
                </a:gridCol>
                <a:gridCol w="5871600">
                  <a:extLst>
                    <a:ext uri="{9D8B030D-6E8A-4147-A177-3AD203B41FA5}">
                      <a16:colId xmlns:a16="http://schemas.microsoft.com/office/drawing/2014/main" val="1130996071"/>
                    </a:ext>
                  </a:extLst>
                </a:gridCol>
              </a:tblGrid>
              <a:tr h="720000">
                <a:tc>
                  <a:txBody>
                    <a:bodyPr/>
                    <a:lstStyle/>
                    <a:p>
                      <a:pPr algn="l" fontAlgn="ctr">
                        <a:spcBef>
                          <a:spcPts val="0"/>
                        </a:spcBef>
                        <a:spcAft>
                          <a:spcPts val="0"/>
                        </a:spcAft>
                      </a:pP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Эрл</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ид</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тол, т</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ште </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ом лий</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az-Cyrl-AZ" sz="3500" b="0" i="0" u="none" strike="noStrike" dirty="0">
                        <a:effectLst/>
                        <a:latin typeface="Arial" panose="020B0604020202020204" pitchFamily="34" charset="0"/>
                      </a:endParaRPr>
                    </a:p>
                    <a:p>
                      <a:pPr algn="l" fontAlgn="ctr">
                        <a:spcBef>
                          <a:spcPts val="0"/>
                        </a:spcBef>
                        <a:spcAft>
                          <a:spcPts val="0"/>
                        </a:spcAft>
                      </a:pP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Эрл</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ид</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тол, т</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ште </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ук</a:t>
                      </a:r>
                      <a:r>
                        <a:rPr lang="az-Cyrl-AZ" sz="24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 ли</a:t>
                      </a:r>
                      <a:r>
                        <a:rPr lang="az-Cyrl-AZ" sz="2400" b="1" i="0" u="sng"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500" b="0" i="0" u="none" strike="noStrike" dirty="0">
                        <a:effectLst/>
                        <a:latin typeface="Arial" panose="020B0604020202020204" pitchFamily="34" charset="0"/>
                      </a:endParaRPr>
                    </a:p>
                  </a:txBody>
                  <a:tcPr marL="134719" marR="134719" marT="1871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Don’t come tomorrow, I won’t be here.</a:t>
                      </a:r>
                      <a:endParaRPr lang="en-US" sz="3500" b="0" i="0" u="none" strike="noStrike" dirty="0">
                        <a:effectLst/>
                        <a:latin typeface="Arial" panose="020B0604020202020204" pitchFamily="34" charset="0"/>
                      </a:endParaRPr>
                    </a:p>
                  </a:txBody>
                  <a:tcPr marL="134719" marR="134719" marT="1871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750833"/>
                  </a:ext>
                </a:extLst>
              </a:tr>
            </a:tbl>
          </a:graphicData>
        </a:graphic>
      </p:graphicFrame>
    </p:spTree>
    <p:extLst>
      <p:ext uri="{BB962C8B-B14F-4D97-AF65-F5344CB8AC3E}">
        <p14:creationId xmlns:p14="http://schemas.microsoft.com/office/powerpoint/2010/main" val="165375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4"/>
            <a:ext cx="10515600" cy="12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t>b2) Locational existential (‘There is … in …’)</a:t>
            </a:r>
            <a:endParaRPr lang="en-GB" sz="2400" dirty="0"/>
          </a:p>
        </p:txBody>
      </p:sp>
      <p:graphicFrame>
        <p:nvGraphicFramePr>
          <p:cNvPr id="11" name="Content Placeholder 5">
            <a:extLst>
              <a:ext uri="{FF2B5EF4-FFF2-40B4-BE49-F238E27FC236}">
                <a16:creationId xmlns:a16="http://schemas.microsoft.com/office/drawing/2014/main" id="{877CABC6-2945-4DDE-9A59-579292E26B89}"/>
              </a:ext>
            </a:extLst>
          </p:cNvPr>
          <p:cNvGraphicFramePr>
            <a:graphicFrameLocks/>
          </p:cNvGraphicFramePr>
          <p:nvPr>
            <p:extLst>
              <p:ext uri="{D42A27DB-BD31-4B8C-83A1-F6EECF244321}">
                <p14:modId xmlns:p14="http://schemas.microsoft.com/office/powerpoint/2010/main" val="757162400"/>
              </p:ext>
            </p:extLst>
          </p:nvPr>
        </p:nvGraphicFramePr>
        <p:xfrm>
          <a:off x="1283289" y="3179756"/>
          <a:ext cx="9625422" cy="1402080"/>
        </p:xfrm>
        <a:graphic>
          <a:graphicData uri="http://schemas.openxmlformats.org/drawingml/2006/table">
            <a:tbl>
              <a:tblPr firstRow="1" firstCol="1" bandRow="1" bandCol="1">
                <a:tableStyleId>{5940675A-B579-460E-94D1-54222C63F5DA}</a:tableStyleId>
              </a:tblPr>
              <a:tblGrid>
                <a:gridCol w="3632769">
                  <a:extLst>
                    <a:ext uri="{9D8B030D-6E8A-4147-A177-3AD203B41FA5}">
                      <a16:colId xmlns:a16="http://schemas.microsoft.com/office/drawing/2014/main" val="2402907805"/>
                    </a:ext>
                  </a:extLst>
                </a:gridCol>
                <a:gridCol w="5992653">
                  <a:extLst>
                    <a:ext uri="{9D8B030D-6E8A-4147-A177-3AD203B41FA5}">
                      <a16:colId xmlns:a16="http://schemas.microsoft.com/office/drawing/2014/main" val="3995306540"/>
                    </a:ext>
                  </a:extLst>
                </a:gridCol>
              </a:tblGrid>
              <a:tr h="166363">
                <a:tc>
                  <a:txBody>
                    <a:bodyPr/>
                    <a:lstStyle/>
                    <a:p>
                      <a:pPr algn="l"/>
                      <a:r>
                        <a:rPr lang="en-US" sz="2300" dirty="0" err="1">
                          <a:effectLst/>
                        </a:rPr>
                        <a:t>Чодыр</a:t>
                      </a:r>
                      <a:r>
                        <a:rPr lang="en-US" sz="2300" b="1" dirty="0" err="1">
                          <a:effectLst/>
                        </a:rPr>
                        <a:t>а</a:t>
                      </a:r>
                      <a:r>
                        <a:rPr lang="en-US" sz="2300" dirty="0" err="1">
                          <a:effectLst/>
                        </a:rPr>
                        <a:t>ште</a:t>
                      </a:r>
                      <a:r>
                        <a:rPr lang="en-US" sz="2300" dirty="0">
                          <a:effectLst/>
                        </a:rPr>
                        <a:t> </a:t>
                      </a:r>
                      <a:r>
                        <a:rPr lang="en-US" sz="2300" dirty="0" err="1">
                          <a:effectLst/>
                        </a:rPr>
                        <a:t>п</a:t>
                      </a:r>
                      <a:r>
                        <a:rPr lang="en-US" sz="2300" b="1" dirty="0" err="1">
                          <a:effectLst/>
                        </a:rPr>
                        <a:t>о</a:t>
                      </a:r>
                      <a:r>
                        <a:rPr lang="en-US" sz="2300" dirty="0" err="1">
                          <a:effectLst/>
                        </a:rPr>
                        <a:t>ҥго</a:t>
                      </a:r>
                      <a:r>
                        <a:rPr lang="en-US" sz="2300" dirty="0">
                          <a:effectLst/>
                        </a:rPr>
                        <a:t> </a:t>
                      </a:r>
                      <a:r>
                        <a:rPr lang="en-US" sz="2300" b="1" u="sng" dirty="0" err="1">
                          <a:effectLst/>
                        </a:rPr>
                        <a:t>у</a:t>
                      </a:r>
                      <a:r>
                        <a:rPr lang="en-US" sz="2300" u="sng" dirty="0" err="1">
                          <a:effectLst/>
                        </a:rPr>
                        <a:t>ло</a:t>
                      </a:r>
                      <a:r>
                        <a:rPr lang="en-US" sz="2300" dirty="0">
                          <a:effectLst/>
                        </a:rPr>
                        <a:t>.</a:t>
                      </a:r>
                      <a:endParaRPr lang="en-GB" sz="2300" dirty="0">
                        <a:effectLst/>
                      </a:endParaRPr>
                    </a:p>
                    <a:p>
                      <a:pPr algn="l"/>
                      <a:r>
                        <a:rPr lang="en-US" sz="2300" dirty="0" err="1">
                          <a:effectLst/>
                        </a:rPr>
                        <a:t>Чодыр</a:t>
                      </a:r>
                      <a:r>
                        <a:rPr lang="en-US" sz="2300" b="1" dirty="0" err="1">
                          <a:effectLst/>
                        </a:rPr>
                        <a:t>а</a:t>
                      </a:r>
                      <a:r>
                        <a:rPr lang="en-US" sz="2300" dirty="0" err="1">
                          <a:effectLst/>
                        </a:rPr>
                        <a:t>ште</a:t>
                      </a:r>
                      <a:r>
                        <a:rPr lang="en-US" sz="2300" dirty="0">
                          <a:effectLst/>
                        </a:rPr>
                        <a:t> </a:t>
                      </a:r>
                      <a:r>
                        <a:rPr lang="en-US" sz="2300" dirty="0" err="1">
                          <a:effectLst/>
                        </a:rPr>
                        <a:t>п</a:t>
                      </a:r>
                      <a:r>
                        <a:rPr lang="en-US" sz="2300" b="1" dirty="0" err="1">
                          <a:effectLst/>
                        </a:rPr>
                        <a:t>о</a:t>
                      </a:r>
                      <a:r>
                        <a:rPr lang="en-US" sz="2300" dirty="0" err="1">
                          <a:effectLst/>
                        </a:rPr>
                        <a:t>ҥго</a:t>
                      </a:r>
                      <a:r>
                        <a:rPr lang="en-US" sz="2300" dirty="0">
                          <a:effectLst/>
                        </a:rPr>
                        <a:t> </a:t>
                      </a:r>
                      <a:r>
                        <a:rPr lang="en-US" sz="2300" b="1" u="sng" dirty="0" err="1">
                          <a:effectLst/>
                        </a:rPr>
                        <a:t>у</a:t>
                      </a:r>
                      <a:r>
                        <a:rPr lang="en-US" sz="2300" u="sng" dirty="0" err="1">
                          <a:effectLst/>
                        </a:rPr>
                        <a:t>ке</a:t>
                      </a:r>
                      <a:r>
                        <a:rPr lang="en-US" sz="2300" dirty="0">
                          <a:effectLst/>
                        </a:rPr>
                        <a:t>.</a:t>
                      </a:r>
                      <a:endParaRPr lang="en-GB" sz="2300" dirty="0">
                        <a:effectLst/>
                        <a:latin typeface="Calibri" panose="020F0502020204030204" pitchFamily="34" charset="0"/>
                        <a:ea typeface="PMingLiU" panose="02020500000000000000" pitchFamily="18" charset="-120"/>
                        <a:cs typeface="Lucida Grande"/>
                      </a:endParaRPr>
                    </a:p>
                  </a:txBody>
                  <a:tcPr marL="131450" marR="131450" marT="0" marB="0" anchor="ctr"/>
                </a:tc>
                <a:tc>
                  <a:txBody>
                    <a:bodyPr/>
                    <a:lstStyle/>
                    <a:p>
                      <a:pPr algn="l"/>
                      <a:r>
                        <a:rPr lang="en-US" sz="2300">
                          <a:effectLst/>
                        </a:rPr>
                        <a:t>There are mushrooms in the forest.</a:t>
                      </a:r>
                      <a:endParaRPr lang="en-GB" sz="2300">
                        <a:effectLst/>
                      </a:endParaRPr>
                    </a:p>
                    <a:p>
                      <a:pPr algn="l"/>
                      <a:r>
                        <a:rPr lang="en-US" sz="2300">
                          <a:effectLst/>
                        </a:rPr>
                        <a:t>There are no mushrooms in the forest.</a:t>
                      </a:r>
                      <a:endParaRPr lang="en-GB" sz="2300">
                        <a:effectLst/>
                        <a:latin typeface="Calibri" panose="020F0502020204030204" pitchFamily="34" charset="0"/>
                        <a:ea typeface="PMingLiU" panose="02020500000000000000" pitchFamily="18" charset="-120"/>
                        <a:cs typeface="Lucida Grande"/>
                      </a:endParaRPr>
                    </a:p>
                  </a:txBody>
                  <a:tcPr marL="131450" marR="131450" marT="0" marB="0" anchor="ctr"/>
                </a:tc>
                <a:extLst>
                  <a:ext uri="{0D108BD9-81ED-4DB2-BD59-A6C34878D82A}">
                    <a16:rowId xmlns:a16="http://schemas.microsoft.com/office/drawing/2014/main" val="1231093407"/>
                  </a:ext>
                </a:extLst>
              </a:tr>
              <a:tr h="349377">
                <a:tc>
                  <a:txBody>
                    <a:bodyPr/>
                    <a:lstStyle/>
                    <a:p>
                      <a:pPr algn="l"/>
                      <a:r>
                        <a:rPr lang="en-US" sz="2300" dirty="0" err="1">
                          <a:effectLst/>
                        </a:rPr>
                        <a:t>Чодыр</a:t>
                      </a:r>
                      <a:r>
                        <a:rPr lang="en-US" sz="2300" b="1" dirty="0" err="1">
                          <a:effectLst/>
                        </a:rPr>
                        <a:t>а</a:t>
                      </a:r>
                      <a:r>
                        <a:rPr lang="en-US" sz="2300" dirty="0" err="1">
                          <a:effectLst/>
                        </a:rPr>
                        <a:t>ште</a:t>
                      </a:r>
                      <a:r>
                        <a:rPr lang="en-US" sz="2300" dirty="0">
                          <a:effectLst/>
                        </a:rPr>
                        <a:t> </a:t>
                      </a:r>
                      <a:r>
                        <a:rPr lang="en-US" sz="2300" dirty="0" err="1">
                          <a:effectLst/>
                        </a:rPr>
                        <a:t>п</a:t>
                      </a:r>
                      <a:r>
                        <a:rPr lang="en-US" sz="2300" b="1" dirty="0" err="1">
                          <a:effectLst/>
                        </a:rPr>
                        <a:t>о</a:t>
                      </a:r>
                      <a:r>
                        <a:rPr lang="en-US" sz="2300" dirty="0" err="1">
                          <a:effectLst/>
                        </a:rPr>
                        <a:t>ҥго</a:t>
                      </a:r>
                      <a:r>
                        <a:rPr lang="en-US" sz="2300" dirty="0">
                          <a:effectLst/>
                        </a:rPr>
                        <a:t> </a:t>
                      </a:r>
                      <a:r>
                        <a:rPr lang="en-US" sz="2300" u="sng" dirty="0" err="1">
                          <a:effectLst/>
                        </a:rPr>
                        <a:t>ли</a:t>
                      </a:r>
                      <a:r>
                        <a:rPr lang="en-US" sz="2300" b="1" u="sng" dirty="0" err="1">
                          <a:effectLst/>
                        </a:rPr>
                        <a:t>е</a:t>
                      </a:r>
                      <a:r>
                        <a:rPr lang="en-US" sz="2300" u="sng" dirty="0" err="1">
                          <a:effectLst/>
                        </a:rPr>
                        <a:t>ш</a:t>
                      </a:r>
                      <a:r>
                        <a:rPr lang="en-US" sz="2300" dirty="0">
                          <a:effectLst/>
                        </a:rPr>
                        <a:t>.</a:t>
                      </a:r>
                      <a:endParaRPr lang="en-GB" sz="2300" dirty="0">
                        <a:effectLst/>
                      </a:endParaRPr>
                    </a:p>
                    <a:p>
                      <a:pPr algn="l"/>
                      <a:r>
                        <a:rPr lang="en-US" sz="2300" dirty="0" err="1">
                          <a:effectLst/>
                        </a:rPr>
                        <a:t>Чодыр</a:t>
                      </a:r>
                      <a:r>
                        <a:rPr lang="en-US" sz="2300" b="1" dirty="0" err="1">
                          <a:effectLst/>
                        </a:rPr>
                        <a:t>а</a:t>
                      </a:r>
                      <a:r>
                        <a:rPr lang="en-US" sz="2300" dirty="0" err="1">
                          <a:effectLst/>
                        </a:rPr>
                        <a:t>ште</a:t>
                      </a:r>
                      <a:r>
                        <a:rPr lang="en-US" sz="2300" dirty="0">
                          <a:effectLst/>
                        </a:rPr>
                        <a:t> </a:t>
                      </a:r>
                      <a:r>
                        <a:rPr lang="en-US" sz="2300" dirty="0" err="1">
                          <a:effectLst/>
                        </a:rPr>
                        <a:t>п</a:t>
                      </a:r>
                      <a:r>
                        <a:rPr lang="en-US" sz="2300" b="1" dirty="0" err="1">
                          <a:effectLst/>
                        </a:rPr>
                        <a:t>о</a:t>
                      </a:r>
                      <a:r>
                        <a:rPr lang="en-US" sz="2300" dirty="0" err="1">
                          <a:effectLst/>
                        </a:rPr>
                        <a:t>ҥго</a:t>
                      </a:r>
                      <a:r>
                        <a:rPr lang="en-US" sz="2300" dirty="0">
                          <a:effectLst/>
                        </a:rPr>
                        <a:t> </a:t>
                      </a:r>
                      <a:r>
                        <a:rPr lang="en-US" sz="2300" u="sng" dirty="0" err="1">
                          <a:effectLst/>
                        </a:rPr>
                        <a:t>ок</a:t>
                      </a:r>
                      <a:r>
                        <a:rPr lang="en-US" sz="2300" u="sng" dirty="0">
                          <a:effectLst/>
                        </a:rPr>
                        <a:t> </a:t>
                      </a:r>
                      <a:r>
                        <a:rPr lang="en-US" sz="2300" u="sng" dirty="0" err="1">
                          <a:effectLst/>
                        </a:rPr>
                        <a:t>лий</a:t>
                      </a:r>
                      <a:r>
                        <a:rPr lang="en-US" sz="2300" dirty="0">
                          <a:effectLst/>
                        </a:rPr>
                        <a:t>.</a:t>
                      </a:r>
                      <a:endParaRPr lang="en-GB" sz="2300" dirty="0">
                        <a:effectLst/>
                        <a:latin typeface="Calibri" panose="020F0502020204030204" pitchFamily="34" charset="0"/>
                        <a:ea typeface="PMingLiU" panose="02020500000000000000" pitchFamily="18" charset="-120"/>
                        <a:cs typeface="Lucida Grande"/>
                      </a:endParaRPr>
                    </a:p>
                  </a:txBody>
                  <a:tcPr marL="131450" marR="131450" marT="0" marB="0" anchor="ctr"/>
                </a:tc>
                <a:tc>
                  <a:txBody>
                    <a:bodyPr/>
                    <a:lstStyle/>
                    <a:p>
                      <a:pPr algn="l"/>
                      <a:r>
                        <a:rPr lang="en-US" sz="2300" dirty="0">
                          <a:effectLst/>
                        </a:rPr>
                        <a:t>There will be mushrooms in the forest.</a:t>
                      </a:r>
                      <a:endParaRPr lang="en-GB" sz="2300" dirty="0">
                        <a:effectLst/>
                      </a:endParaRPr>
                    </a:p>
                    <a:p>
                      <a:pPr algn="l"/>
                      <a:r>
                        <a:rPr lang="en-US" sz="2300" dirty="0">
                          <a:effectLst/>
                        </a:rPr>
                        <a:t>There will be no mushrooms in the forest.</a:t>
                      </a:r>
                      <a:endParaRPr lang="en-GB" sz="2300" dirty="0">
                        <a:effectLst/>
                        <a:latin typeface="Calibri" panose="020F0502020204030204" pitchFamily="34" charset="0"/>
                        <a:ea typeface="PMingLiU" panose="02020500000000000000" pitchFamily="18" charset="-120"/>
                        <a:cs typeface="Lucida Grande"/>
                      </a:endParaRPr>
                    </a:p>
                  </a:txBody>
                  <a:tcPr marL="131450" marR="131450" marT="0" marB="0" anchor="ctr"/>
                </a:tc>
                <a:extLst>
                  <a:ext uri="{0D108BD9-81ED-4DB2-BD59-A6C34878D82A}">
                    <a16:rowId xmlns:a16="http://schemas.microsoft.com/office/drawing/2014/main" val="3868697825"/>
                  </a:ext>
                </a:extLst>
              </a:tr>
            </a:tbl>
          </a:graphicData>
        </a:graphic>
      </p:graphicFrame>
    </p:spTree>
    <p:extLst>
      <p:ext uri="{BB962C8B-B14F-4D97-AF65-F5344CB8AC3E}">
        <p14:creationId xmlns:p14="http://schemas.microsoft.com/office/powerpoint/2010/main" val="280141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4"/>
            <a:ext cx="10515600" cy="1216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t>c) Locational (‘… is in …’)</a:t>
            </a:r>
            <a:endParaRPr lang="en-GB" sz="2400" dirty="0"/>
          </a:p>
        </p:txBody>
      </p:sp>
      <p:graphicFrame>
        <p:nvGraphicFramePr>
          <p:cNvPr id="7" name="Content Placeholder 5">
            <a:extLst>
              <a:ext uri="{FF2B5EF4-FFF2-40B4-BE49-F238E27FC236}">
                <a16:creationId xmlns:a16="http://schemas.microsoft.com/office/drawing/2014/main" id="{06F58828-6EF5-46D3-A241-5D9E421A422D}"/>
              </a:ext>
            </a:extLst>
          </p:cNvPr>
          <p:cNvGraphicFramePr>
            <a:graphicFrameLocks/>
          </p:cNvGraphicFramePr>
          <p:nvPr>
            <p:extLst>
              <p:ext uri="{D42A27DB-BD31-4B8C-83A1-F6EECF244321}">
                <p14:modId xmlns:p14="http://schemas.microsoft.com/office/powerpoint/2010/main" val="483814961"/>
              </p:ext>
            </p:extLst>
          </p:nvPr>
        </p:nvGraphicFramePr>
        <p:xfrm>
          <a:off x="628650" y="2366256"/>
          <a:ext cx="10725150" cy="3797720"/>
        </p:xfrm>
        <a:graphic>
          <a:graphicData uri="http://schemas.openxmlformats.org/drawingml/2006/table">
            <a:tbl>
              <a:tblPr firstRow="1" firstCol="1" bandRow="1" bandCol="1"/>
              <a:tblGrid>
                <a:gridCol w="5771504">
                  <a:extLst>
                    <a:ext uri="{9D8B030D-6E8A-4147-A177-3AD203B41FA5}">
                      <a16:colId xmlns:a16="http://schemas.microsoft.com/office/drawing/2014/main" val="1650901523"/>
                    </a:ext>
                  </a:extLst>
                </a:gridCol>
                <a:gridCol w="4953646">
                  <a:extLst>
                    <a:ext uri="{9D8B030D-6E8A-4147-A177-3AD203B41FA5}">
                      <a16:colId xmlns:a16="http://schemas.microsoft.com/office/drawing/2014/main" val="1582419157"/>
                    </a:ext>
                  </a:extLst>
                </a:gridCol>
              </a:tblGrid>
              <a:tr h="0">
                <a:tc>
                  <a:txBody>
                    <a:bodyPr/>
                    <a:lstStyle/>
                    <a:p>
                      <a:pPr algn="l" fontAlgn="ctr">
                        <a:lnSpc>
                          <a:spcPct val="107000"/>
                        </a:lnSpc>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Мый Йошк</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р-Ол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ште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ул</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dirty="0">
                        <a:effectLst/>
                        <a:latin typeface="Arial" panose="020B0604020202020204" pitchFamily="34" charset="0"/>
                      </a:endParaRPr>
                    </a:p>
                    <a:p>
                      <a:pPr algn="l" fontAlgn="ctr">
                        <a:lnSpc>
                          <a:spcPct val="107000"/>
                        </a:lnSpc>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Мый Йошк</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р-Ол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ште </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мыл</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dirty="0">
                        <a:effectLst/>
                        <a:latin typeface="Arial" panose="020B0604020202020204" pitchFamily="34" charset="0"/>
                      </a:endParaRPr>
                    </a:p>
                  </a:txBody>
                  <a:tcPr marL="68272" marR="68272" marT="94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I am in Yoshkar-Ola.</a:t>
                      </a:r>
                      <a:endParaRPr lang="en-US" sz="2300" b="0" i="0" u="none" strike="noStrike">
                        <a:effectLst/>
                        <a:latin typeface="Arial" panose="020B0604020202020204" pitchFamily="34" charset="0"/>
                      </a:endParaRPr>
                    </a:p>
                    <a:p>
                      <a:pPr algn="l" fontAlgn="ctr">
                        <a:lnSpc>
                          <a:spcPct val="107000"/>
                        </a:lnSpc>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I am not in Yoshkar-Ola.</a:t>
                      </a:r>
                      <a:endParaRPr lang="en-US" sz="2300" b="0" i="0" u="none" strike="noStrike">
                        <a:effectLst/>
                        <a:latin typeface="Arial" panose="020B0604020202020204" pitchFamily="34" charset="0"/>
                      </a:endParaRPr>
                    </a:p>
                  </a:txBody>
                  <a:tcPr marL="68272" marR="68272" marT="94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382731"/>
                  </a:ext>
                </a:extLst>
              </a:tr>
              <a:tr h="0">
                <a:tc>
                  <a:txBody>
                    <a:bodyPr/>
                    <a:lstStyle/>
                    <a:p>
                      <a:pPr algn="l" fontAlgn="ctr">
                        <a:lnSpc>
                          <a:spcPct val="107000"/>
                        </a:lnSpc>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Мый Йошк</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р-Ол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ште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ли</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dirty="0">
                        <a:effectLst/>
                        <a:latin typeface="Arial" panose="020B0604020202020204" pitchFamily="34" charset="0"/>
                      </a:endParaRPr>
                    </a:p>
                    <a:p>
                      <a:pPr algn="l" fontAlgn="ctr">
                        <a:lnSpc>
                          <a:spcPct val="107000"/>
                        </a:lnSpc>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Мый Йошк</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р-Ол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ште </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ом лий</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dirty="0">
                        <a:effectLst/>
                        <a:latin typeface="Arial" panose="020B0604020202020204" pitchFamily="34" charset="0"/>
                      </a:endParaRPr>
                    </a:p>
                  </a:txBody>
                  <a:tcPr marL="68272" marR="68272" marT="94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I will be in Yoshkar-Ola.</a:t>
                      </a:r>
                      <a:endParaRPr lang="en-US" sz="2300" b="0" i="0" u="none" strike="noStrike">
                        <a:effectLst/>
                        <a:latin typeface="Arial" panose="020B0604020202020204" pitchFamily="34" charset="0"/>
                      </a:endParaRPr>
                    </a:p>
                    <a:p>
                      <a:pPr algn="l" fontAlgn="ctr">
                        <a:lnSpc>
                          <a:spcPct val="107000"/>
                        </a:lnSpc>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I will not be in Yoshkar-Ola.</a:t>
                      </a:r>
                      <a:endParaRPr lang="en-US" sz="2300" b="0" i="0" u="none" strike="noStrike">
                        <a:effectLst/>
                        <a:latin typeface="Arial" panose="020B0604020202020204" pitchFamily="34" charset="0"/>
                      </a:endParaRPr>
                    </a:p>
                  </a:txBody>
                  <a:tcPr marL="68272" marR="68272" marT="94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604043"/>
                  </a:ext>
                </a:extLst>
              </a:tr>
              <a:tr h="0">
                <a:tc>
                  <a:txBody>
                    <a:bodyPr/>
                    <a:lstStyle/>
                    <a:p>
                      <a:pPr algn="l" fontAlgn="ctr">
                        <a:lnSpc>
                          <a:spcPct val="107000"/>
                        </a:lnSpc>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Ӱст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л вес пӧл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мыште (</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ло</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dirty="0">
                        <a:effectLst/>
                        <a:latin typeface="Arial" panose="020B0604020202020204" pitchFamily="34" charset="0"/>
                      </a:endParaRPr>
                    </a:p>
                    <a:p>
                      <a:pPr algn="l" fontAlgn="ctr">
                        <a:lnSpc>
                          <a:spcPct val="107000"/>
                        </a:lnSpc>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Ӱст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л вес пӧл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мыште </a:t>
                      </a:r>
                      <a:r>
                        <a:rPr lang="az-Cyrl-AZ" sz="23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300" b="0" i="0" u="sng" strike="noStrike" dirty="0">
                          <a:effectLst/>
                          <a:latin typeface="Calibri" panose="020F0502020204030204" pitchFamily="34" charset="0"/>
                          <a:ea typeface="PMingLiU" panose="02020500000000000000" pitchFamily="18" charset="-120"/>
                          <a:cs typeface="Calibri" panose="020F0502020204030204" pitchFamily="34" charset="0"/>
                        </a:rPr>
                        <a:t>гыл</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dirty="0">
                        <a:effectLst/>
                        <a:latin typeface="Arial" panose="020B0604020202020204" pitchFamily="34" charset="0"/>
                      </a:endParaRPr>
                    </a:p>
                  </a:txBody>
                  <a:tcPr marL="68272" marR="68272" marT="94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The table is in the other room.</a:t>
                      </a:r>
                      <a:endParaRPr lang="en-US" sz="2300" b="0" i="0" u="none" strike="noStrike">
                        <a:effectLst/>
                        <a:latin typeface="Arial" panose="020B0604020202020204" pitchFamily="34" charset="0"/>
                      </a:endParaRPr>
                    </a:p>
                    <a:p>
                      <a:pPr algn="l" fontAlgn="ctr">
                        <a:lnSpc>
                          <a:spcPct val="107000"/>
                        </a:lnSpc>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The table is not in the other room.</a:t>
                      </a:r>
                      <a:endParaRPr lang="en-US" sz="2300" b="0" i="0" u="none" strike="noStrike">
                        <a:effectLst/>
                        <a:latin typeface="Arial" panose="020B0604020202020204" pitchFamily="34" charset="0"/>
                      </a:endParaRPr>
                    </a:p>
                  </a:txBody>
                  <a:tcPr marL="68272" marR="68272" marT="94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52470"/>
                  </a:ext>
                </a:extLst>
              </a:tr>
              <a:tr h="0">
                <a:tc>
                  <a:txBody>
                    <a:bodyPr/>
                    <a:lstStyle/>
                    <a:p>
                      <a:pPr algn="l" fontAlgn="ctr">
                        <a:lnSpc>
                          <a:spcPct val="107000"/>
                        </a:lnSpc>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Сумк</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-влак к</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хньышто </a:t>
                      </a:r>
                      <a:r>
                        <a:rPr lang="az-Cyrl-AZ" sz="23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sng" strike="noStrike">
                          <a:effectLst/>
                          <a:latin typeface="Calibri" panose="020F0502020204030204" pitchFamily="34" charset="0"/>
                          <a:ea typeface="PMingLiU" panose="02020500000000000000" pitchFamily="18" charset="-120"/>
                          <a:cs typeface="Calibri" panose="020F0502020204030204" pitchFamily="34" charset="0"/>
                        </a:rPr>
                        <a:t>лыт</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a:effectLst/>
                        <a:latin typeface="Arial" panose="020B0604020202020204" pitchFamily="34" charset="0"/>
                      </a:endParaRPr>
                    </a:p>
                    <a:p>
                      <a:pPr algn="l" fontAlgn="ctr">
                        <a:lnSpc>
                          <a:spcPct val="107000"/>
                        </a:lnSpc>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Сумк</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-влак к</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хньышто </a:t>
                      </a:r>
                      <a:r>
                        <a:rPr lang="az-Cyrl-AZ" sz="23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sng" strike="noStrike">
                          <a:effectLst/>
                          <a:latin typeface="Calibri" panose="020F0502020204030204" pitchFamily="34" charset="0"/>
                          <a:ea typeface="PMingLiU" panose="02020500000000000000" pitchFamily="18" charset="-120"/>
                          <a:cs typeface="Calibri" panose="020F0502020204030204" pitchFamily="34" charset="0"/>
                        </a:rPr>
                        <a:t>гытыл</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a:effectLst/>
                        <a:latin typeface="Arial" panose="020B0604020202020204" pitchFamily="34" charset="0"/>
                      </a:endParaRPr>
                    </a:p>
                  </a:txBody>
                  <a:tcPr marL="68272" marR="68272" marT="94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The bags are in the kitchen.</a:t>
                      </a:r>
                      <a:endParaRPr lang="en-US" sz="2300" b="0" i="0" u="none" strike="noStrike">
                        <a:effectLst/>
                        <a:latin typeface="Arial" panose="020B0604020202020204" pitchFamily="34" charset="0"/>
                      </a:endParaRPr>
                    </a:p>
                    <a:p>
                      <a:pPr algn="l" fontAlgn="ctr">
                        <a:lnSpc>
                          <a:spcPct val="107000"/>
                        </a:lnSpc>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The bags are not in the kitchen.</a:t>
                      </a:r>
                      <a:endParaRPr lang="en-US" sz="2300" b="0" i="0" u="none" strike="noStrike">
                        <a:effectLst/>
                        <a:latin typeface="Arial" panose="020B0604020202020204" pitchFamily="34" charset="0"/>
                      </a:endParaRPr>
                    </a:p>
                  </a:txBody>
                  <a:tcPr marL="68272" marR="68272" marT="94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834886"/>
                  </a:ext>
                </a:extLst>
              </a:tr>
              <a:tr h="0">
                <a:tc>
                  <a:txBody>
                    <a:bodyPr/>
                    <a:lstStyle/>
                    <a:p>
                      <a:pPr algn="l" fontAlgn="ctr">
                        <a:lnSpc>
                          <a:spcPct val="107000"/>
                        </a:lnSpc>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ныктышо-влак шк</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лышто </a:t>
                      </a:r>
                      <a:r>
                        <a:rPr lang="az-Cyrl-AZ" sz="2300" b="0" i="0" u="sng"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2300" b="1" i="0" u="sng"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300" b="0" i="0" u="sng" strike="noStrike">
                          <a:effectLst/>
                          <a:latin typeface="Calibri" panose="020F0502020204030204" pitchFamily="34" charset="0"/>
                          <a:ea typeface="PMingLiU" panose="02020500000000000000" pitchFamily="18" charset="-120"/>
                          <a:cs typeface="Calibri" panose="020F0502020204030204" pitchFamily="34" charset="0"/>
                        </a:rPr>
                        <a:t>йыт</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a:effectLst/>
                        <a:latin typeface="Arial" panose="020B0604020202020204" pitchFamily="34" charset="0"/>
                      </a:endParaRPr>
                    </a:p>
                    <a:p>
                      <a:pPr algn="l" fontAlgn="ctr">
                        <a:lnSpc>
                          <a:spcPct val="107000"/>
                        </a:lnSpc>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ныктышо-влак шк</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лышто </a:t>
                      </a:r>
                      <a:r>
                        <a:rPr lang="az-Cyrl-AZ" sz="23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sng" strike="noStrike">
                          <a:effectLst/>
                          <a:latin typeface="Calibri" panose="020F0502020204030204" pitchFamily="34" charset="0"/>
                          <a:ea typeface="PMingLiU" panose="02020500000000000000" pitchFamily="18" charset="-120"/>
                          <a:cs typeface="Calibri" panose="020F0502020204030204" pitchFamily="34" charset="0"/>
                        </a:rPr>
                        <a:t>гыт лий</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300" b="0" i="0" u="none" strike="noStrike">
                        <a:effectLst/>
                        <a:latin typeface="Arial" panose="020B0604020202020204" pitchFamily="34" charset="0"/>
                      </a:endParaRPr>
                    </a:p>
                  </a:txBody>
                  <a:tcPr marL="68272" marR="68272" marT="94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 teachers will be at school.</a:t>
                      </a:r>
                      <a:endParaRPr lang="en-US" sz="2300" b="0" i="0" u="none" strike="noStrike" dirty="0">
                        <a:effectLst/>
                        <a:latin typeface="Arial" panose="020B0604020202020204" pitchFamily="34" charset="0"/>
                      </a:endParaRPr>
                    </a:p>
                    <a:p>
                      <a:pPr algn="l" fontAlgn="ctr">
                        <a:lnSpc>
                          <a:spcPct val="107000"/>
                        </a:lnSpc>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The teachers will not be at school.</a:t>
                      </a:r>
                      <a:endParaRPr lang="en-US" sz="2300" b="0" i="0" u="none" strike="noStrike" dirty="0">
                        <a:effectLst/>
                        <a:latin typeface="Arial" panose="020B0604020202020204" pitchFamily="34" charset="0"/>
                      </a:endParaRPr>
                    </a:p>
                  </a:txBody>
                  <a:tcPr marL="68272" marR="68272" marT="94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05582"/>
                  </a:ext>
                </a:extLst>
              </a:tr>
            </a:tbl>
          </a:graphicData>
        </a:graphic>
      </p:graphicFrame>
    </p:spTree>
    <p:extLst>
      <p:ext uri="{BB962C8B-B14F-4D97-AF65-F5344CB8AC3E}">
        <p14:creationId xmlns:p14="http://schemas.microsoft.com/office/powerpoint/2010/main" val="332846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5"/>
            <a:ext cx="10515600" cy="583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t>d) Possessive (‘… has …’)</a:t>
            </a:r>
            <a:endParaRPr lang="en-GB" sz="2400" dirty="0"/>
          </a:p>
        </p:txBody>
      </p:sp>
      <p:graphicFrame>
        <p:nvGraphicFramePr>
          <p:cNvPr id="7" name="Content Placeholder 5">
            <a:extLst>
              <a:ext uri="{FF2B5EF4-FFF2-40B4-BE49-F238E27FC236}">
                <a16:creationId xmlns:a16="http://schemas.microsoft.com/office/drawing/2014/main" id="{06F58828-6EF5-46D3-A241-5D9E421A422D}"/>
              </a:ext>
            </a:extLst>
          </p:cNvPr>
          <p:cNvGraphicFramePr>
            <a:graphicFrameLocks/>
          </p:cNvGraphicFramePr>
          <p:nvPr>
            <p:extLst>
              <p:ext uri="{D42A27DB-BD31-4B8C-83A1-F6EECF244321}">
                <p14:modId xmlns:p14="http://schemas.microsoft.com/office/powerpoint/2010/main" val="2261651837"/>
              </p:ext>
            </p:extLst>
          </p:nvPr>
        </p:nvGraphicFramePr>
        <p:xfrm>
          <a:off x="628650" y="2366256"/>
          <a:ext cx="10725150" cy="3667125"/>
        </p:xfrm>
        <a:graphic>
          <a:graphicData uri="http://schemas.openxmlformats.org/drawingml/2006/table">
            <a:tbl>
              <a:tblPr firstRow="1" firstCol="1" bandRow="1" bandCol="1"/>
              <a:tblGrid>
                <a:gridCol w="5771504">
                  <a:extLst>
                    <a:ext uri="{9D8B030D-6E8A-4147-A177-3AD203B41FA5}">
                      <a16:colId xmlns:a16="http://schemas.microsoft.com/office/drawing/2014/main" val="1650901523"/>
                    </a:ext>
                  </a:extLst>
                </a:gridCol>
                <a:gridCol w="4953646">
                  <a:extLst>
                    <a:ext uri="{9D8B030D-6E8A-4147-A177-3AD203B41FA5}">
                      <a16:colId xmlns:a16="http://schemas.microsoft.com/office/drawing/2014/main" val="1582419157"/>
                    </a:ext>
                  </a:extLst>
                </a:gridCol>
              </a:tblGrid>
              <a:tr h="0">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Серг</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н машин</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(же) </a:t>
                      </a:r>
                      <a:r>
                        <a:rPr lang="en-US" sz="2300" b="1" u="sng">
                          <a:effectLst/>
                          <a:latin typeface="Calibri" panose="020F0502020204030204" pitchFamily="34" charset="0"/>
                          <a:ea typeface="PMingLiU" panose="02020500000000000000" pitchFamily="18" charset="-120"/>
                          <a:cs typeface="Calibri" panose="020F0502020204030204" pitchFamily="34" charset="0"/>
                        </a:rPr>
                        <a:t>у</a:t>
                      </a:r>
                      <a:r>
                        <a:rPr lang="en-US" sz="2300" u="sng">
                          <a:effectLst/>
                          <a:latin typeface="Calibri" panose="020F0502020204030204" pitchFamily="34" charset="0"/>
                          <a:ea typeface="PMingLiU" panose="02020500000000000000" pitchFamily="18" charset="-120"/>
                          <a:cs typeface="Calibri" panose="020F0502020204030204" pitchFamily="34" charset="0"/>
                        </a:rPr>
                        <a:t>ло</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Серг</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н машин</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(же) </a:t>
                      </a:r>
                      <a:r>
                        <a:rPr lang="en-US" sz="2300" u="sng">
                          <a:effectLst/>
                          <a:latin typeface="Calibri" panose="020F0502020204030204" pitchFamily="34" charset="0"/>
                          <a:ea typeface="PMingLiU" panose="02020500000000000000" pitchFamily="18" charset="-120"/>
                          <a:cs typeface="Calibri" panose="020F0502020204030204" pitchFamily="34" charset="0"/>
                        </a:rPr>
                        <a:t>ук</a:t>
                      </a:r>
                      <a:r>
                        <a:rPr lang="en-US" sz="2300" b="1" u="sng">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Serge has a car.</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Serge does not have a car.</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382731"/>
                  </a:ext>
                </a:extLst>
              </a:tr>
              <a:tr h="0">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Серг</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н машин</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(же) </a:t>
                      </a:r>
                      <a:r>
                        <a:rPr lang="en-US" sz="2300" u="sng">
                          <a:effectLst/>
                          <a:latin typeface="Calibri" panose="020F0502020204030204" pitchFamily="34" charset="0"/>
                          <a:ea typeface="PMingLiU" panose="02020500000000000000" pitchFamily="18" charset="-120"/>
                          <a:cs typeface="Calibri" panose="020F0502020204030204" pitchFamily="34" charset="0"/>
                        </a:rPr>
                        <a:t>ли</a:t>
                      </a:r>
                      <a:r>
                        <a:rPr lang="en-US" sz="2300" b="1" u="sng">
                          <a:effectLst/>
                          <a:latin typeface="Calibri" panose="020F0502020204030204" pitchFamily="34" charset="0"/>
                          <a:ea typeface="PMingLiU" panose="02020500000000000000" pitchFamily="18" charset="-120"/>
                          <a:cs typeface="Calibri" panose="020F0502020204030204" pitchFamily="34" charset="0"/>
                        </a:rPr>
                        <a:t>е</a:t>
                      </a:r>
                      <a:r>
                        <a:rPr lang="en-US" sz="2300" u="sng">
                          <a:effectLst/>
                          <a:latin typeface="Calibri" panose="020F0502020204030204" pitchFamily="34" charset="0"/>
                          <a:ea typeface="PMingLiU" panose="02020500000000000000" pitchFamily="18" charset="-120"/>
                          <a:cs typeface="Calibri" panose="020F0502020204030204" pitchFamily="34" charset="0"/>
                        </a:rPr>
                        <a:t>ш</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Серг</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н машин</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(же) </a:t>
                      </a:r>
                      <a:r>
                        <a:rPr lang="en-US" sz="2300" u="sng">
                          <a:effectLst/>
                          <a:latin typeface="Calibri" panose="020F0502020204030204" pitchFamily="34" charset="0"/>
                          <a:ea typeface="PMingLiU" panose="02020500000000000000" pitchFamily="18" charset="-120"/>
                          <a:cs typeface="Calibri" panose="020F0502020204030204" pitchFamily="34" charset="0"/>
                        </a:rPr>
                        <a:t>ок лий</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Serge will have a car.</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Serge will not have a car.</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604043"/>
                  </a:ext>
                </a:extLst>
              </a:tr>
              <a:tr h="0">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Йоч</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-влакын п</a:t>
                      </a:r>
                      <a:r>
                        <a:rPr lang="en-US" sz="2300" b="1">
                          <a:effectLst/>
                          <a:latin typeface="Calibri" panose="020F0502020204030204" pitchFamily="34" charset="0"/>
                          <a:ea typeface="PMingLiU" panose="02020500000000000000" pitchFamily="18" charset="-120"/>
                          <a:cs typeface="Calibri" panose="020F0502020204030204" pitchFamily="34" charset="0"/>
                        </a:rPr>
                        <a:t>и</a:t>
                      </a:r>
                      <a:r>
                        <a:rPr lang="en-US" sz="2300">
                          <a:effectLst/>
                          <a:latin typeface="Calibri" panose="020F0502020204030204" pitchFamily="34" charset="0"/>
                          <a:ea typeface="PMingLiU" panose="02020500000000000000" pitchFamily="18" charset="-120"/>
                          <a:cs typeface="Calibri" panose="020F0502020204030204" pitchFamily="34" charset="0"/>
                        </a:rPr>
                        <a:t>й(ышт) </a:t>
                      </a:r>
                      <a:r>
                        <a:rPr lang="en-US" sz="2300" b="1" u="sng">
                          <a:effectLst/>
                          <a:latin typeface="Calibri" panose="020F0502020204030204" pitchFamily="34" charset="0"/>
                          <a:ea typeface="PMingLiU" panose="02020500000000000000" pitchFamily="18" charset="-120"/>
                          <a:cs typeface="Calibri" panose="020F0502020204030204" pitchFamily="34" charset="0"/>
                        </a:rPr>
                        <a:t>у</a:t>
                      </a:r>
                      <a:r>
                        <a:rPr lang="en-US" sz="2300" u="sng">
                          <a:effectLst/>
                          <a:latin typeface="Calibri" panose="020F0502020204030204" pitchFamily="34" charset="0"/>
                          <a:ea typeface="PMingLiU" panose="02020500000000000000" pitchFamily="18" charset="-120"/>
                          <a:cs typeface="Calibri" panose="020F0502020204030204" pitchFamily="34" charset="0"/>
                        </a:rPr>
                        <a:t>ло</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Йоч</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-влакын п</a:t>
                      </a:r>
                      <a:r>
                        <a:rPr lang="en-US" sz="2300" b="1">
                          <a:effectLst/>
                          <a:latin typeface="Calibri" panose="020F0502020204030204" pitchFamily="34" charset="0"/>
                          <a:ea typeface="PMingLiU" panose="02020500000000000000" pitchFamily="18" charset="-120"/>
                          <a:cs typeface="Calibri" panose="020F0502020204030204" pitchFamily="34" charset="0"/>
                        </a:rPr>
                        <a:t>и</a:t>
                      </a:r>
                      <a:r>
                        <a:rPr lang="en-US" sz="2300">
                          <a:effectLst/>
                          <a:latin typeface="Calibri" panose="020F0502020204030204" pitchFamily="34" charset="0"/>
                          <a:ea typeface="PMingLiU" panose="02020500000000000000" pitchFamily="18" charset="-120"/>
                          <a:cs typeface="Calibri" panose="020F0502020204030204" pitchFamily="34" charset="0"/>
                        </a:rPr>
                        <a:t>й(ышт) </a:t>
                      </a:r>
                      <a:r>
                        <a:rPr lang="en-US" sz="2300" u="sng">
                          <a:effectLst/>
                          <a:latin typeface="Calibri" panose="020F0502020204030204" pitchFamily="34" charset="0"/>
                          <a:ea typeface="PMingLiU" panose="02020500000000000000" pitchFamily="18" charset="-120"/>
                          <a:cs typeface="Calibri" panose="020F0502020204030204" pitchFamily="34" charset="0"/>
                        </a:rPr>
                        <a:t>ук</a:t>
                      </a:r>
                      <a:r>
                        <a:rPr lang="en-US" sz="2300" b="1" u="sng">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The children have a dog.</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The children do not have a dog.</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52470"/>
                  </a:ext>
                </a:extLst>
              </a:tr>
              <a:tr h="0">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Йоч</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-влакын п</a:t>
                      </a:r>
                      <a:r>
                        <a:rPr lang="en-US" sz="2300" b="1">
                          <a:effectLst/>
                          <a:latin typeface="Calibri" panose="020F0502020204030204" pitchFamily="34" charset="0"/>
                          <a:ea typeface="PMingLiU" panose="02020500000000000000" pitchFamily="18" charset="-120"/>
                          <a:cs typeface="Calibri" panose="020F0502020204030204" pitchFamily="34" charset="0"/>
                        </a:rPr>
                        <a:t>и</a:t>
                      </a:r>
                      <a:r>
                        <a:rPr lang="en-US" sz="2300">
                          <a:effectLst/>
                          <a:latin typeface="Calibri" panose="020F0502020204030204" pitchFamily="34" charset="0"/>
                          <a:ea typeface="PMingLiU" panose="02020500000000000000" pitchFamily="18" charset="-120"/>
                          <a:cs typeface="Calibri" panose="020F0502020204030204" pitchFamily="34" charset="0"/>
                        </a:rPr>
                        <a:t>й(ышт) </a:t>
                      </a:r>
                      <a:r>
                        <a:rPr lang="en-US" sz="2300" u="sng">
                          <a:effectLst/>
                          <a:latin typeface="Calibri" panose="020F0502020204030204" pitchFamily="34" charset="0"/>
                          <a:ea typeface="PMingLiU" panose="02020500000000000000" pitchFamily="18" charset="-120"/>
                          <a:cs typeface="Calibri" panose="020F0502020204030204" pitchFamily="34" charset="0"/>
                        </a:rPr>
                        <a:t>ли</a:t>
                      </a:r>
                      <a:r>
                        <a:rPr lang="en-US" sz="2300" b="1" u="sng">
                          <a:effectLst/>
                          <a:latin typeface="Calibri" panose="020F0502020204030204" pitchFamily="34" charset="0"/>
                          <a:ea typeface="PMingLiU" panose="02020500000000000000" pitchFamily="18" charset="-120"/>
                          <a:cs typeface="Calibri" panose="020F0502020204030204" pitchFamily="34" charset="0"/>
                        </a:rPr>
                        <a:t>е</a:t>
                      </a:r>
                      <a:r>
                        <a:rPr lang="en-US" sz="2300" u="sng">
                          <a:effectLst/>
                          <a:latin typeface="Calibri" panose="020F0502020204030204" pitchFamily="34" charset="0"/>
                          <a:ea typeface="PMingLiU" panose="02020500000000000000" pitchFamily="18" charset="-120"/>
                          <a:cs typeface="Calibri" panose="020F0502020204030204" pitchFamily="34" charset="0"/>
                        </a:rPr>
                        <a:t>ш</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Йоч</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-влакын п</a:t>
                      </a:r>
                      <a:r>
                        <a:rPr lang="en-US" sz="2300" b="1">
                          <a:effectLst/>
                          <a:latin typeface="Calibri" panose="020F0502020204030204" pitchFamily="34" charset="0"/>
                          <a:ea typeface="PMingLiU" panose="02020500000000000000" pitchFamily="18" charset="-120"/>
                          <a:cs typeface="Calibri" panose="020F0502020204030204" pitchFamily="34" charset="0"/>
                        </a:rPr>
                        <a:t>и</a:t>
                      </a:r>
                      <a:r>
                        <a:rPr lang="en-US" sz="2300">
                          <a:effectLst/>
                          <a:latin typeface="Calibri" panose="020F0502020204030204" pitchFamily="34" charset="0"/>
                          <a:ea typeface="PMingLiU" panose="02020500000000000000" pitchFamily="18" charset="-120"/>
                          <a:cs typeface="Calibri" panose="020F0502020204030204" pitchFamily="34" charset="0"/>
                        </a:rPr>
                        <a:t>й(ышт) </a:t>
                      </a:r>
                      <a:r>
                        <a:rPr lang="en-US" sz="2300" u="sng">
                          <a:effectLst/>
                          <a:latin typeface="Calibri" panose="020F0502020204030204" pitchFamily="34" charset="0"/>
                          <a:ea typeface="PMingLiU" panose="02020500000000000000" pitchFamily="18" charset="-120"/>
                          <a:cs typeface="Calibri" panose="020F0502020204030204" pitchFamily="34" charset="0"/>
                        </a:rPr>
                        <a:t>ок лий</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The children will have a dog.</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The children will not have a dog.</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834886"/>
                  </a:ext>
                </a:extLst>
              </a:tr>
              <a:tr h="0">
                <a:tc>
                  <a:txBody>
                    <a:bodyPr/>
                    <a:lstStyle/>
                    <a:p>
                      <a:pPr algn="just">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Ел</a:t>
                      </a:r>
                      <a:r>
                        <a:rPr lang="en-US" sz="2300" b="1">
                          <a:effectLst/>
                          <a:latin typeface="Calibri" panose="020F0502020204030204" pitchFamily="34" charset="0"/>
                          <a:ea typeface="PMingLiU" panose="02020500000000000000" pitchFamily="18" charset="-120"/>
                          <a:cs typeface="Calibri" panose="020F0502020204030204" pitchFamily="34" charset="0"/>
                        </a:rPr>
                        <a:t>у</a:t>
                      </a:r>
                      <a:r>
                        <a:rPr lang="en-US" sz="2300">
                          <a:effectLst/>
                          <a:latin typeface="Calibri" panose="020F0502020204030204" pitchFamily="34" charset="0"/>
                          <a:ea typeface="PMingLiU" panose="02020500000000000000" pitchFamily="18" charset="-120"/>
                          <a:cs typeface="Calibri" panose="020F0502020204030204" pitchFamily="34" charset="0"/>
                        </a:rPr>
                        <a:t> ден Серг</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н кок машин</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(шт) (</a:t>
                      </a:r>
                      <a:r>
                        <a:rPr lang="en-US" sz="2300" b="1" u="sng">
                          <a:effectLst/>
                          <a:latin typeface="Calibri" panose="020F0502020204030204" pitchFamily="34" charset="0"/>
                          <a:ea typeface="PMingLiU" panose="02020500000000000000" pitchFamily="18" charset="-120"/>
                          <a:cs typeface="Calibri" panose="020F0502020204030204" pitchFamily="34" charset="0"/>
                        </a:rPr>
                        <a:t>у</a:t>
                      </a:r>
                      <a:r>
                        <a:rPr lang="en-US" sz="2300" u="sng">
                          <a:effectLst/>
                          <a:latin typeface="Calibri" panose="020F0502020204030204" pitchFamily="34" charset="0"/>
                          <a:ea typeface="PMingLiU" panose="02020500000000000000" pitchFamily="18" charset="-120"/>
                          <a:cs typeface="Calibri" panose="020F0502020204030204" pitchFamily="34" charset="0"/>
                        </a:rPr>
                        <a:t>ло</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Ел</a:t>
                      </a:r>
                      <a:r>
                        <a:rPr lang="en-US" sz="2300" b="1">
                          <a:effectLst/>
                          <a:latin typeface="Calibri" panose="020F0502020204030204" pitchFamily="34" charset="0"/>
                          <a:ea typeface="PMingLiU" panose="02020500000000000000" pitchFamily="18" charset="-120"/>
                          <a:cs typeface="Calibri" panose="020F0502020204030204" pitchFamily="34" charset="0"/>
                        </a:rPr>
                        <a:t>у</a:t>
                      </a:r>
                      <a:r>
                        <a:rPr lang="en-US" sz="2300">
                          <a:effectLst/>
                          <a:latin typeface="Calibri" panose="020F0502020204030204" pitchFamily="34" charset="0"/>
                          <a:ea typeface="PMingLiU" panose="02020500000000000000" pitchFamily="18" charset="-120"/>
                          <a:cs typeface="Calibri" panose="020F0502020204030204" pitchFamily="34" charset="0"/>
                        </a:rPr>
                        <a:t> ден Серг</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н кок машин</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(шт) </a:t>
                      </a:r>
                      <a:r>
                        <a:rPr lang="en-US" sz="2300" u="sng">
                          <a:effectLst/>
                          <a:latin typeface="Calibri" panose="020F0502020204030204" pitchFamily="34" charset="0"/>
                          <a:ea typeface="PMingLiU" panose="02020500000000000000" pitchFamily="18" charset="-120"/>
                          <a:cs typeface="Calibri" panose="020F0502020204030204" pitchFamily="34" charset="0"/>
                        </a:rPr>
                        <a:t>ук</a:t>
                      </a:r>
                      <a:r>
                        <a:rPr lang="en-US" sz="2300" b="1" u="sng">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Yelu</a:t>
                      </a:r>
                      <a:r>
                        <a:rPr lang="en-US" sz="2300" dirty="0">
                          <a:effectLst/>
                          <a:latin typeface="Calibri" panose="020F0502020204030204" pitchFamily="34" charset="0"/>
                          <a:ea typeface="PMingLiU" panose="02020500000000000000" pitchFamily="18" charset="-120"/>
                          <a:cs typeface="Calibri" panose="020F0502020204030204" pitchFamily="34" charset="0"/>
                        </a:rPr>
                        <a:t> and Serge have two cars.</a:t>
                      </a:r>
                      <a:endParaRPr lang="en-GB" sz="2300" dirty="0">
                        <a:effectLst/>
                        <a:latin typeface="Calibri" panose="020F0502020204030204" pitchFamily="34" charset="0"/>
                        <a:ea typeface="PMingLiU" panose="02020500000000000000" pitchFamily="18" charset="-120"/>
                        <a:cs typeface="Lucida Grande"/>
                      </a:endParaRPr>
                    </a:p>
                    <a:p>
                      <a:pPr algn="l">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Yelu</a:t>
                      </a:r>
                      <a:r>
                        <a:rPr lang="en-US" sz="2300" dirty="0">
                          <a:effectLst/>
                          <a:latin typeface="Calibri" panose="020F0502020204030204" pitchFamily="34" charset="0"/>
                          <a:ea typeface="PMingLiU" panose="02020500000000000000" pitchFamily="18" charset="-120"/>
                          <a:cs typeface="Calibri" panose="020F0502020204030204" pitchFamily="34" charset="0"/>
                        </a:rPr>
                        <a:t> and Serge do not have two cars.</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05582"/>
                  </a:ext>
                </a:extLst>
              </a:tr>
            </a:tbl>
          </a:graphicData>
        </a:graphic>
      </p:graphicFrame>
    </p:spTree>
    <p:extLst>
      <p:ext uri="{BB962C8B-B14F-4D97-AF65-F5344CB8AC3E}">
        <p14:creationId xmlns:p14="http://schemas.microsoft.com/office/powerpoint/2010/main" val="230380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5"/>
            <a:ext cx="10515600" cy="583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t>d) Possessive (‘… has …’)</a:t>
            </a:r>
            <a:endParaRPr lang="en-GB" sz="2400" dirty="0"/>
          </a:p>
        </p:txBody>
      </p:sp>
      <p:graphicFrame>
        <p:nvGraphicFramePr>
          <p:cNvPr id="7" name="Content Placeholder 5">
            <a:extLst>
              <a:ext uri="{FF2B5EF4-FFF2-40B4-BE49-F238E27FC236}">
                <a16:creationId xmlns:a16="http://schemas.microsoft.com/office/drawing/2014/main" id="{06F58828-6EF5-46D3-A241-5D9E421A422D}"/>
              </a:ext>
            </a:extLst>
          </p:cNvPr>
          <p:cNvGraphicFramePr>
            <a:graphicFrameLocks/>
          </p:cNvGraphicFramePr>
          <p:nvPr>
            <p:extLst>
              <p:ext uri="{D42A27DB-BD31-4B8C-83A1-F6EECF244321}">
                <p14:modId xmlns:p14="http://schemas.microsoft.com/office/powerpoint/2010/main" val="3732431225"/>
              </p:ext>
            </p:extLst>
          </p:nvPr>
        </p:nvGraphicFramePr>
        <p:xfrm>
          <a:off x="628650" y="2366256"/>
          <a:ext cx="10725150" cy="2933700"/>
        </p:xfrm>
        <a:graphic>
          <a:graphicData uri="http://schemas.openxmlformats.org/drawingml/2006/table">
            <a:tbl>
              <a:tblPr firstRow="1" firstCol="1" bandRow="1" bandCol="1"/>
              <a:tblGrid>
                <a:gridCol w="5771504">
                  <a:extLst>
                    <a:ext uri="{9D8B030D-6E8A-4147-A177-3AD203B41FA5}">
                      <a16:colId xmlns:a16="http://schemas.microsoft.com/office/drawing/2014/main" val="1650901523"/>
                    </a:ext>
                  </a:extLst>
                </a:gridCol>
                <a:gridCol w="4953646">
                  <a:extLst>
                    <a:ext uri="{9D8B030D-6E8A-4147-A177-3AD203B41FA5}">
                      <a16:colId xmlns:a16="http://schemas.microsoft.com/office/drawing/2014/main" val="1582419157"/>
                    </a:ext>
                  </a:extLst>
                </a:gridCol>
              </a:tblGrid>
              <a:tr h="0">
                <a:tc>
                  <a:txBody>
                    <a:bodyPr/>
                    <a:lstStyle/>
                    <a:p>
                      <a:pPr algn="l">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Ӱд</a:t>
                      </a:r>
                      <a:r>
                        <a:rPr lang="en-US" sz="23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300" dirty="0" err="1">
                          <a:effectLst/>
                          <a:latin typeface="Calibri" panose="020F0502020204030204" pitchFamily="34" charset="0"/>
                          <a:ea typeface="PMingLiU" panose="02020500000000000000" pitchFamily="18" charset="-120"/>
                          <a:cs typeface="Calibri" panose="020F0502020204030204" pitchFamily="34" charset="0"/>
                        </a:rPr>
                        <a:t>рышт</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ло</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p>
                      <a:pPr algn="l">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Ӱд</a:t>
                      </a:r>
                      <a:r>
                        <a:rPr lang="en-US" sz="23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300" dirty="0" err="1">
                          <a:effectLst/>
                          <a:latin typeface="Calibri" panose="020F0502020204030204" pitchFamily="34" charset="0"/>
                          <a:ea typeface="PMingLiU" panose="02020500000000000000" pitchFamily="18" charset="-120"/>
                          <a:cs typeface="Calibri" panose="020F0502020204030204" pitchFamily="34" charset="0"/>
                        </a:rPr>
                        <a:t>рышт</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ук</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They have a daughter.</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They do not have a daughter.</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382731"/>
                  </a:ext>
                </a:extLst>
              </a:tr>
              <a:tr h="0">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М</a:t>
                      </a:r>
                      <a:r>
                        <a:rPr lang="en-US" sz="2300" b="1">
                          <a:effectLst/>
                          <a:latin typeface="Calibri" panose="020F0502020204030204" pitchFamily="34" charset="0"/>
                          <a:ea typeface="PMingLiU" panose="02020500000000000000" pitchFamily="18" charset="-120"/>
                          <a:cs typeface="Calibri" panose="020F0502020204030204" pitchFamily="34" charset="0"/>
                        </a:rPr>
                        <a:t>ы</a:t>
                      </a:r>
                      <a:r>
                        <a:rPr lang="en-US" sz="2300">
                          <a:effectLst/>
                          <a:latin typeface="Calibri" panose="020F0502020204030204" pitchFamily="34" charset="0"/>
                          <a:ea typeface="PMingLiU" panose="02020500000000000000" pitchFamily="18" charset="-120"/>
                          <a:cs typeface="Calibri" panose="020F0502020204030204" pitchFamily="34" charset="0"/>
                        </a:rPr>
                        <a:t>йын пырыс(</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м) </a:t>
                      </a:r>
                      <a:r>
                        <a:rPr lang="en-US" sz="2300" u="sng">
                          <a:effectLst/>
                          <a:latin typeface="Calibri" panose="020F0502020204030204" pitchFamily="34" charset="0"/>
                          <a:ea typeface="PMingLiU" panose="02020500000000000000" pitchFamily="18" charset="-120"/>
                          <a:cs typeface="Calibri" panose="020F0502020204030204" pitchFamily="34" charset="0"/>
                        </a:rPr>
                        <a:t>ли</a:t>
                      </a:r>
                      <a:r>
                        <a:rPr lang="en-US" sz="2300" b="1" u="sng">
                          <a:effectLst/>
                          <a:latin typeface="Calibri" panose="020F0502020204030204" pitchFamily="34" charset="0"/>
                          <a:ea typeface="PMingLiU" panose="02020500000000000000" pitchFamily="18" charset="-120"/>
                          <a:cs typeface="Calibri" panose="020F0502020204030204" pitchFamily="34" charset="0"/>
                        </a:rPr>
                        <a:t>е</a:t>
                      </a:r>
                      <a:r>
                        <a:rPr lang="en-US" sz="2300" u="sng">
                          <a:effectLst/>
                          <a:latin typeface="Calibri" panose="020F0502020204030204" pitchFamily="34" charset="0"/>
                          <a:ea typeface="PMingLiU" panose="02020500000000000000" pitchFamily="18" charset="-120"/>
                          <a:cs typeface="Calibri" panose="020F0502020204030204" pitchFamily="34" charset="0"/>
                        </a:rPr>
                        <a:t>ш</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М</a:t>
                      </a:r>
                      <a:r>
                        <a:rPr lang="en-US" sz="2300" b="1">
                          <a:effectLst/>
                          <a:latin typeface="Calibri" panose="020F0502020204030204" pitchFamily="34" charset="0"/>
                          <a:ea typeface="PMingLiU" panose="02020500000000000000" pitchFamily="18" charset="-120"/>
                          <a:cs typeface="Calibri" panose="020F0502020204030204" pitchFamily="34" charset="0"/>
                        </a:rPr>
                        <a:t>ы</a:t>
                      </a:r>
                      <a:r>
                        <a:rPr lang="en-US" sz="2300">
                          <a:effectLst/>
                          <a:latin typeface="Calibri" panose="020F0502020204030204" pitchFamily="34" charset="0"/>
                          <a:ea typeface="PMingLiU" panose="02020500000000000000" pitchFamily="18" charset="-120"/>
                          <a:cs typeface="Calibri" panose="020F0502020204030204" pitchFamily="34" charset="0"/>
                        </a:rPr>
                        <a:t>йын пырыс(</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м) </a:t>
                      </a:r>
                      <a:r>
                        <a:rPr lang="en-US" sz="2300" u="sng">
                          <a:effectLst/>
                          <a:latin typeface="Calibri" panose="020F0502020204030204" pitchFamily="34" charset="0"/>
                          <a:ea typeface="PMingLiU" panose="02020500000000000000" pitchFamily="18" charset="-120"/>
                          <a:cs typeface="Calibri" panose="020F0502020204030204" pitchFamily="34" charset="0"/>
                        </a:rPr>
                        <a:t>ок лий</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I will have a cat.</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I will not have a cat.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604043"/>
                  </a:ext>
                </a:extLst>
              </a:tr>
              <a:tr h="0">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Т</a:t>
                      </a:r>
                      <a:r>
                        <a:rPr lang="en-US" sz="2300" b="1">
                          <a:effectLst/>
                          <a:latin typeface="Calibri" panose="020F0502020204030204" pitchFamily="34" charset="0"/>
                          <a:ea typeface="PMingLiU" panose="02020500000000000000" pitchFamily="18" charset="-120"/>
                          <a:cs typeface="Calibri" panose="020F0502020204030204" pitchFamily="34" charset="0"/>
                        </a:rPr>
                        <a:t>ы</a:t>
                      </a:r>
                      <a:r>
                        <a:rPr lang="en-US" sz="2300">
                          <a:effectLst/>
                          <a:latin typeface="Calibri" panose="020F0502020204030204" pitchFamily="34" charset="0"/>
                          <a:ea typeface="PMingLiU" panose="02020500000000000000" pitchFamily="18" charset="-120"/>
                          <a:cs typeface="Calibri" panose="020F0502020204030204" pitchFamily="34" charset="0"/>
                        </a:rPr>
                        <a:t>йын окс</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(т) </a:t>
                      </a:r>
                      <a:r>
                        <a:rPr lang="en-US" sz="2300" b="1" u="sng">
                          <a:effectLst/>
                          <a:latin typeface="Calibri" panose="020F0502020204030204" pitchFamily="34" charset="0"/>
                          <a:ea typeface="PMingLiU" panose="02020500000000000000" pitchFamily="18" charset="-120"/>
                          <a:cs typeface="Calibri" panose="020F0502020204030204" pitchFamily="34" charset="0"/>
                        </a:rPr>
                        <a:t>у</a:t>
                      </a:r>
                      <a:r>
                        <a:rPr lang="en-US" sz="2300" u="sng">
                          <a:effectLst/>
                          <a:latin typeface="Calibri" panose="020F0502020204030204" pitchFamily="34" charset="0"/>
                          <a:ea typeface="PMingLiU" panose="02020500000000000000" pitchFamily="18" charset="-120"/>
                          <a:cs typeface="Calibri" panose="020F0502020204030204" pitchFamily="34" charset="0"/>
                        </a:rPr>
                        <a:t>ло</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Т</a:t>
                      </a:r>
                      <a:r>
                        <a:rPr lang="en-US" sz="2300" b="1">
                          <a:effectLst/>
                          <a:latin typeface="Calibri" panose="020F0502020204030204" pitchFamily="34" charset="0"/>
                          <a:ea typeface="PMingLiU" panose="02020500000000000000" pitchFamily="18" charset="-120"/>
                          <a:cs typeface="Calibri" panose="020F0502020204030204" pitchFamily="34" charset="0"/>
                        </a:rPr>
                        <a:t>ы</a:t>
                      </a:r>
                      <a:r>
                        <a:rPr lang="en-US" sz="2300">
                          <a:effectLst/>
                          <a:latin typeface="Calibri" panose="020F0502020204030204" pitchFamily="34" charset="0"/>
                          <a:ea typeface="PMingLiU" panose="02020500000000000000" pitchFamily="18" charset="-120"/>
                          <a:cs typeface="Calibri" panose="020F0502020204030204" pitchFamily="34" charset="0"/>
                        </a:rPr>
                        <a:t>йын окс</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(т) </a:t>
                      </a:r>
                      <a:r>
                        <a:rPr lang="en-US" sz="2300" u="sng">
                          <a:effectLst/>
                          <a:latin typeface="Calibri" panose="020F0502020204030204" pitchFamily="34" charset="0"/>
                          <a:ea typeface="PMingLiU" panose="02020500000000000000" pitchFamily="18" charset="-120"/>
                          <a:cs typeface="Calibri" panose="020F0502020204030204" pitchFamily="34" charset="0"/>
                        </a:rPr>
                        <a:t>ук</a:t>
                      </a:r>
                      <a:r>
                        <a:rPr lang="en-US" sz="2300" b="1" u="sng">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Do you have money?</a:t>
                      </a:r>
                      <a:endParaRPr lang="en-GB" sz="2300">
                        <a:effectLst/>
                        <a:latin typeface="Calibri" panose="020F0502020204030204" pitchFamily="34" charset="0"/>
                        <a:ea typeface="PMingLiU" panose="02020500000000000000" pitchFamily="18" charset="-120"/>
                        <a:cs typeface="Lucida Grande"/>
                      </a:endParaRPr>
                    </a:p>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Don’t you have money?</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52470"/>
                  </a:ext>
                </a:extLst>
              </a:tr>
              <a:tr h="0">
                <a:tc>
                  <a:txBody>
                    <a:bodyPr/>
                    <a:lstStyle/>
                    <a:p>
                      <a:pPr algn="just">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Н</a:t>
                      </a:r>
                      <a:r>
                        <a:rPr lang="en-US" sz="23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300" dirty="0" err="1">
                          <a:effectLst/>
                          <a:latin typeface="Calibri" panose="020F0502020204030204" pitchFamily="34" charset="0"/>
                          <a:ea typeface="PMingLiU" panose="02020500000000000000" pitchFamily="18" charset="-120"/>
                          <a:cs typeface="Calibri" panose="020F0502020204030204" pitchFamily="34" charset="0"/>
                        </a:rPr>
                        <a:t>нын</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кок</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машин</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a:effectLst/>
                          <a:latin typeface="Calibri" panose="020F0502020204030204" pitchFamily="34" charset="0"/>
                          <a:ea typeface="PMingLiU" panose="02020500000000000000" pitchFamily="18" charset="-120"/>
                          <a:cs typeface="Calibri" panose="020F0502020204030204" pitchFamily="34" charset="0"/>
                        </a:rPr>
                        <a:t>(</a:t>
                      </a:r>
                      <a:r>
                        <a:rPr lang="en-US" sz="2300" dirty="0" err="1">
                          <a:effectLst/>
                          <a:latin typeface="Calibri" panose="020F0502020204030204" pitchFamily="34" charset="0"/>
                          <a:ea typeface="PMingLiU" panose="02020500000000000000" pitchFamily="18" charset="-120"/>
                          <a:cs typeface="Calibri" panose="020F0502020204030204" pitchFamily="34" charset="0"/>
                        </a:rPr>
                        <a:t>шт</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ло</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p>
                      <a:pPr algn="l">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Н</a:t>
                      </a:r>
                      <a:r>
                        <a:rPr lang="en-US" sz="23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300" dirty="0" err="1">
                          <a:effectLst/>
                          <a:latin typeface="Calibri" panose="020F0502020204030204" pitchFamily="34" charset="0"/>
                          <a:ea typeface="PMingLiU" panose="02020500000000000000" pitchFamily="18" charset="-120"/>
                          <a:cs typeface="Calibri" panose="020F0502020204030204" pitchFamily="34" charset="0"/>
                        </a:rPr>
                        <a:t>нын</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кок</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машин</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a:effectLst/>
                          <a:latin typeface="Calibri" panose="020F0502020204030204" pitchFamily="34" charset="0"/>
                          <a:ea typeface="PMingLiU" panose="02020500000000000000" pitchFamily="18" charset="-120"/>
                          <a:cs typeface="Calibri" panose="020F0502020204030204" pitchFamily="34" charset="0"/>
                        </a:rPr>
                        <a:t>(</a:t>
                      </a:r>
                      <a:r>
                        <a:rPr lang="en-US" sz="2300" dirty="0" err="1">
                          <a:effectLst/>
                          <a:latin typeface="Calibri" panose="020F0502020204030204" pitchFamily="34" charset="0"/>
                          <a:ea typeface="PMingLiU" panose="02020500000000000000" pitchFamily="18" charset="-120"/>
                          <a:cs typeface="Calibri" panose="020F0502020204030204" pitchFamily="34" charset="0"/>
                        </a:rPr>
                        <a:t>шт</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ук</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They have two cars.</a:t>
                      </a:r>
                      <a:endParaRPr lang="en-GB" sz="2300" dirty="0">
                        <a:effectLst/>
                        <a:latin typeface="Calibri" panose="020F0502020204030204" pitchFamily="34" charset="0"/>
                        <a:ea typeface="PMingLiU" panose="02020500000000000000" pitchFamily="18" charset="-120"/>
                        <a:cs typeface="Lucida Grande"/>
                      </a:endParaRPr>
                    </a:p>
                    <a:p>
                      <a:pPr algn="l">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They do not have two cars.</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834886"/>
                  </a:ext>
                </a:extLst>
              </a:tr>
            </a:tbl>
          </a:graphicData>
        </a:graphic>
      </p:graphicFrame>
    </p:spTree>
    <p:extLst>
      <p:ext uri="{BB962C8B-B14F-4D97-AF65-F5344CB8AC3E}">
        <p14:creationId xmlns:p14="http://schemas.microsoft.com/office/powerpoint/2010/main" val="371182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5"/>
            <a:ext cx="10515600" cy="583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t>d) Possessive (‘… has …’)</a:t>
            </a:r>
            <a:endParaRPr lang="en-GB" sz="2400" dirty="0"/>
          </a:p>
        </p:txBody>
      </p:sp>
      <p:graphicFrame>
        <p:nvGraphicFramePr>
          <p:cNvPr id="7" name="Content Placeholder 5">
            <a:extLst>
              <a:ext uri="{FF2B5EF4-FFF2-40B4-BE49-F238E27FC236}">
                <a16:creationId xmlns:a16="http://schemas.microsoft.com/office/drawing/2014/main" id="{06F58828-6EF5-46D3-A241-5D9E421A422D}"/>
              </a:ext>
            </a:extLst>
          </p:cNvPr>
          <p:cNvGraphicFramePr>
            <a:graphicFrameLocks/>
          </p:cNvGraphicFramePr>
          <p:nvPr>
            <p:extLst>
              <p:ext uri="{D42A27DB-BD31-4B8C-83A1-F6EECF244321}">
                <p14:modId xmlns:p14="http://schemas.microsoft.com/office/powerpoint/2010/main" val="1526590234"/>
              </p:ext>
            </p:extLst>
          </p:nvPr>
        </p:nvGraphicFramePr>
        <p:xfrm>
          <a:off x="628650" y="2366256"/>
          <a:ext cx="10725150" cy="733425"/>
        </p:xfrm>
        <a:graphic>
          <a:graphicData uri="http://schemas.openxmlformats.org/drawingml/2006/table">
            <a:tbl>
              <a:tblPr firstRow="1" firstCol="1" bandRow="1" bandCol="1"/>
              <a:tblGrid>
                <a:gridCol w="5771504">
                  <a:extLst>
                    <a:ext uri="{9D8B030D-6E8A-4147-A177-3AD203B41FA5}">
                      <a16:colId xmlns:a16="http://schemas.microsoft.com/office/drawing/2014/main" val="1650901523"/>
                    </a:ext>
                  </a:extLst>
                </a:gridCol>
                <a:gridCol w="4953646">
                  <a:extLst>
                    <a:ext uri="{9D8B030D-6E8A-4147-A177-3AD203B41FA5}">
                      <a16:colId xmlns:a16="http://schemas.microsoft.com/office/drawing/2014/main" val="1582419157"/>
                    </a:ext>
                  </a:extLst>
                </a:gridCol>
              </a:tblGrid>
              <a:tr h="0">
                <a:tc>
                  <a:txBody>
                    <a:bodyPr/>
                    <a:lstStyle/>
                    <a:p>
                      <a:pPr algn="l">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Н</a:t>
                      </a:r>
                      <a:r>
                        <a:rPr lang="en-US" sz="23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300" dirty="0" err="1">
                          <a:effectLst/>
                          <a:latin typeface="Calibri" panose="020F0502020204030204" pitchFamily="34" charset="0"/>
                          <a:ea typeface="PMingLiU" panose="02020500000000000000" pitchFamily="18" charset="-120"/>
                          <a:cs typeface="Calibri" panose="020F0502020204030204" pitchFamily="34" charset="0"/>
                        </a:rPr>
                        <a:t>нын</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мӱкш</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омарт</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-влакышт</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лыт</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p>
                      <a:pPr algn="l">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Н</a:t>
                      </a:r>
                      <a:r>
                        <a:rPr lang="en-US" sz="23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300" dirty="0" err="1">
                          <a:effectLst/>
                          <a:latin typeface="Calibri" panose="020F0502020204030204" pitchFamily="34" charset="0"/>
                          <a:ea typeface="PMingLiU" panose="02020500000000000000" pitchFamily="18" charset="-120"/>
                          <a:cs typeface="Calibri" panose="020F0502020204030204" pitchFamily="34" charset="0"/>
                        </a:rPr>
                        <a:t>нын</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мӱкш</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омарт</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-влакышт</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ук</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300" u="sng" dirty="0">
                          <a:effectLst/>
                          <a:latin typeface="Calibri" panose="020F0502020204030204" pitchFamily="34" charset="0"/>
                          <a:ea typeface="PMingLiU" panose="02020500000000000000" pitchFamily="18" charset="-120"/>
                          <a:cs typeface="Calibri" panose="020F0502020204030204" pitchFamily="34" charset="0"/>
                        </a:rPr>
                        <a:t> </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лыт</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Do they have beehives?</a:t>
                      </a:r>
                      <a:endParaRPr lang="en-GB" sz="2300" dirty="0">
                        <a:effectLst/>
                        <a:latin typeface="Calibri" panose="020F0502020204030204" pitchFamily="34" charset="0"/>
                        <a:ea typeface="PMingLiU" panose="02020500000000000000" pitchFamily="18" charset="-120"/>
                        <a:cs typeface="Lucida Grande"/>
                      </a:endParaRPr>
                    </a:p>
                    <a:p>
                      <a:pPr algn="l">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Don’t they have beehives?</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382731"/>
                  </a:ext>
                </a:extLst>
              </a:tr>
            </a:tbl>
          </a:graphicData>
        </a:graphic>
      </p:graphicFrame>
    </p:spTree>
    <p:extLst>
      <p:ext uri="{BB962C8B-B14F-4D97-AF65-F5344CB8AC3E}">
        <p14:creationId xmlns:p14="http://schemas.microsoft.com/office/powerpoint/2010/main" val="64249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7</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en-GB" sz="3600" u="sng" dirty="0" err="1">
                <a:latin typeface="Calibri" panose="020F0502020204030204" pitchFamily="34" charset="0"/>
                <a:ea typeface="Times New Roman" panose="02020603050405020304" pitchFamily="18" charset="0"/>
                <a:cs typeface="Calibri" panose="020F0502020204030204" pitchFamily="34" charset="0"/>
              </a:rPr>
              <a:t>ак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590675"/>
            <a:ext cx="10515600" cy="583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dirty="0"/>
              <a:t>т</a:t>
            </a:r>
            <a:r>
              <a:rPr lang="ru-RU" sz="3200" b="1" dirty="0"/>
              <a:t>и</a:t>
            </a:r>
            <a:r>
              <a:rPr lang="ru-RU" sz="3200" dirty="0"/>
              <a:t>де рв</a:t>
            </a:r>
            <a:r>
              <a:rPr lang="ru-RU" sz="3200" b="1" dirty="0"/>
              <a:t>е</a:t>
            </a:r>
            <a:r>
              <a:rPr lang="ru-RU" sz="3200" dirty="0"/>
              <a:t>зе ‘this boy’ &gt; т</a:t>
            </a:r>
            <a:r>
              <a:rPr lang="ru-RU" sz="3200" b="1" dirty="0"/>
              <a:t>и</a:t>
            </a:r>
            <a:r>
              <a:rPr lang="ru-RU" sz="3200" dirty="0"/>
              <a:t>де рвез</a:t>
            </a:r>
            <a:r>
              <a:rPr lang="ru-RU" sz="3200" b="1" dirty="0"/>
              <a:t>а</a:t>
            </a:r>
            <a:r>
              <a:rPr lang="ru-RU" sz="3200" dirty="0"/>
              <a:t>к</a:t>
            </a:r>
            <a:endParaRPr lang="en-GB" sz="3200" dirty="0"/>
          </a:p>
        </p:txBody>
      </p:sp>
    </p:spTree>
    <p:extLst>
      <p:ext uri="{BB962C8B-B14F-4D97-AF65-F5344CB8AC3E}">
        <p14:creationId xmlns:p14="http://schemas.microsoft.com/office/powerpoint/2010/main" val="375992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8.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Px</a:t>
            </a:r>
            <a:r>
              <a:rPr lang="en-GB" sz="3600" u="sng" dirty="0">
                <a:latin typeface="Calibri" panose="020F0502020204030204" pitchFamily="34" charset="0"/>
                <a:ea typeface="Times New Roman" panose="02020603050405020304" pitchFamily="18" charset="0"/>
                <a:cs typeface="Calibri" panose="020F0502020204030204" pitchFamily="34" charset="0"/>
              </a:rPr>
              <a:t>3Sg as a determining or emphatic particle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8" name="Content Placeholder 2">
            <a:extLst>
              <a:ext uri="{FF2B5EF4-FFF2-40B4-BE49-F238E27FC236}">
                <a16:creationId xmlns:a16="http://schemas.microsoft.com/office/drawing/2014/main" id="{E701258D-7772-4A20-9FF3-BB74055FBADB}"/>
              </a:ext>
            </a:extLst>
          </p:cNvPr>
          <p:cNvSpPr txBox="1">
            <a:spLocks/>
          </p:cNvSpPr>
          <p:nvPr/>
        </p:nvSpPr>
        <p:spPr>
          <a:xfrm>
            <a:off x="838200" y="1457326"/>
            <a:ext cx="10515600" cy="2154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6688" indent="-1436688" algn="just">
              <a:buNone/>
              <a:tabLst>
                <a:tab pos="1074738" algn="l"/>
              </a:tabLst>
            </a:pPr>
            <a:r>
              <a:rPr lang="en-US" sz="2300" dirty="0" err="1">
                <a:effectLst/>
                <a:latin typeface="Calibri" panose="020F0502020204030204" pitchFamily="34" charset="0"/>
                <a:ea typeface="PMingLiU" panose="02020500000000000000" pitchFamily="18" charset="-120"/>
                <a:cs typeface="Calibri" panose="020F0502020204030204" pitchFamily="34" charset="0"/>
              </a:rPr>
              <a:t>Врач</a:t>
            </a:r>
            <a:r>
              <a:rPr lang="en-US" sz="2300" dirty="0">
                <a:effectLst/>
                <a:latin typeface="Calibri" panose="020F0502020204030204" pitchFamily="34" charset="0"/>
                <a:ea typeface="PMingLiU" panose="02020500000000000000" pitchFamily="18" charset="-120"/>
                <a:cs typeface="Calibri" panose="020F0502020204030204" pitchFamily="34" charset="0"/>
              </a:rPr>
              <a:t>:	–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Лог</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рже</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йошк</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рге</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Температурж</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т</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у</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ло</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Йочад</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м</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куд</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шса</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мый</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т</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у</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дым</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колышт</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м</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Т</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у</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дын</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анг</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и</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не</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Йочал</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н</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с</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дикыш</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кошт</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ш</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ок</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лий</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Мый</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тыланд</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рец</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е</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птым</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воз</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е</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м</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Т</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и</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де</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э</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мым</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кеч</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е</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ш</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кум</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ган</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пуым</a:t>
            </a:r>
            <a:r>
              <a:rPr lang="en-US" sz="2300" b="1"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н</a:t>
            </a:r>
            <a:r>
              <a:rPr lang="en-US" sz="2300" dirty="0">
                <a:solidFill>
                  <a:schemeClr val="bg1">
                    <a:lumMod val="8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Эш</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витамин</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н</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ч</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йым</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да</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ш</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300" dirty="0" err="1">
                <a:effectLst/>
                <a:latin typeface="Calibri" panose="020F0502020204030204" pitchFamily="34" charset="0"/>
                <a:ea typeface="PMingLiU" panose="02020500000000000000" pitchFamily="18" charset="-120"/>
                <a:cs typeface="Calibri" panose="020F0502020204030204" pitchFamily="34" charset="0"/>
              </a:rPr>
              <a:t>кшо</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ш</a:t>
            </a:r>
            <a:r>
              <a:rPr lang="en-US" sz="2300" b="1" dirty="0" err="1">
                <a:effectLst/>
                <a:latin typeface="Calibri" panose="020F0502020204030204" pitchFamily="34" charset="0"/>
                <a:ea typeface="PMingLiU" panose="02020500000000000000" pitchFamily="18" charset="-120"/>
                <a:cs typeface="Calibri" panose="020F0502020204030204" pitchFamily="34" charset="0"/>
              </a:rPr>
              <a:t>ӧ</a:t>
            </a:r>
            <a:r>
              <a:rPr lang="en-US" sz="2300" dirty="0" err="1">
                <a:effectLst/>
                <a:latin typeface="Calibri" panose="020F0502020204030204" pitchFamily="34" charset="0"/>
                <a:ea typeface="PMingLiU" panose="02020500000000000000" pitchFamily="18" charset="-120"/>
                <a:cs typeface="Calibri" panose="020F0502020204030204" pitchFamily="34" charset="0"/>
              </a:rPr>
              <a:t>рым</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йӱктым</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н</a:t>
            </a:r>
            <a:r>
              <a:rPr lang="en-US" sz="2300" dirty="0">
                <a:effectLst/>
                <a:latin typeface="Calibri" panose="020F0502020204030204" pitchFamily="34" charset="0"/>
                <a:ea typeface="PMingLiU" panose="02020500000000000000" pitchFamily="18" charset="-120"/>
                <a:cs typeface="Calibri" panose="020F0502020204030204" pitchFamily="34" charset="0"/>
              </a:rPr>
              <a:t>.</a:t>
            </a:r>
          </a:p>
          <a:p>
            <a:pPr marL="1436688" indent="-1436688" algn="just">
              <a:buNone/>
              <a:tabLst>
                <a:tab pos="1074738" algn="l"/>
              </a:tabLst>
            </a:pPr>
            <a:endParaRPr lang="en-GB" sz="2300" dirty="0">
              <a:effectLst/>
              <a:latin typeface="Calibri" panose="020F0502020204030204" pitchFamily="34" charset="0"/>
              <a:ea typeface="PMingLiU" panose="02020500000000000000" pitchFamily="18" charset="-120"/>
              <a:cs typeface="Lucida Grande"/>
            </a:endParaRPr>
          </a:p>
          <a:p>
            <a:pPr marL="1436688" indent="-1436688" algn="just">
              <a:buNone/>
              <a:tabLst>
                <a:tab pos="1074738" algn="l"/>
              </a:tabLst>
            </a:pPr>
            <a:r>
              <a:rPr lang="en-US" sz="2300" dirty="0" err="1">
                <a:effectLst/>
                <a:latin typeface="Calibri" panose="020F0502020204030204" pitchFamily="34" charset="0"/>
                <a:ea typeface="PMingLiU" panose="02020500000000000000" pitchFamily="18" charset="-120"/>
                <a:cs typeface="Calibri" panose="020F0502020204030204" pitchFamily="34" charset="0"/>
              </a:rPr>
              <a:t>Ел</a:t>
            </a:r>
            <a:r>
              <a:rPr lang="en-US" sz="23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300" dirty="0">
                <a:effectLst/>
                <a:latin typeface="Calibri" panose="020F0502020204030204" pitchFamily="34" charset="0"/>
                <a:ea typeface="PMingLiU" panose="02020500000000000000" pitchFamily="18" charset="-120"/>
                <a:cs typeface="Calibri" panose="020F0502020204030204" pitchFamily="34" charset="0"/>
              </a:rPr>
              <a:t>:	–	</a:t>
            </a:r>
            <a:r>
              <a:rPr lang="en-US" sz="2300" dirty="0" err="1">
                <a:effectLst/>
                <a:latin typeface="Calibri" panose="020F0502020204030204" pitchFamily="34" charset="0"/>
                <a:ea typeface="PMingLiU" panose="02020500000000000000" pitchFamily="18" charset="-120"/>
                <a:cs typeface="Calibri" panose="020F0502020204030204" pitchFamily="34" charset="0"/>
              </a:rPr>
              <a:t>Витамин</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н</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ч</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йжым</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куз</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ыштым</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н</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p>
            <a:pPr marL="1436688" indent="-1436688">
              <a:buNone/>
              <a:tabLst>
                <a:tab pos="1074738" algn="l"/>
              </a:tabLst>
            </a:pPr>
            <a:endParaRPr lang="en-GB" sz="2300" dirty="0"/>
          </a:p>
        </p:txBody>
      </p:sp>
      <p:cxnSp>
        <p:nvCxnSpPr>
          <p:cNvPr id="6" name="Connector: Curved 5">
            <a:extLst>
              <a:ext uri="{FF2B5EF4-FFF2-40B4-BE49-F238E27FC236}">
                <a16:creationId xmlns:a16="http://schemas.microsoft.com/office/drawing/2014/main" id="{39A566D6-EB6E-456D-91C4-C32C75F72AF2}"/>
              </a:ext>
            </a:extLst>
          </p:cNvPr>
          <p:cNvCxnSpPr>
            <a:cxnSpLocks/>
          </p:cNvCxnSpPr>
          <p:nvPr/>
        </p:nvCxnSpPr>
        <p:spPr>
          <a:xfrm rot="16200000" flipV="1">
            <a:off x="3523792" y="2856807"/>
            <a:ext cx="602163" cy="423743"/>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A8C6229-8A00-4259-9675-FF49258E41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35124"/>
            <a:ext cx="1223560" cy="1198413"/>
          </a:xfrm>
          <a:prstGeom prst="rect">
            <a:avLst/>
          </a:prstGeom>
          <a:noFill/>
        </p:spPr>
      </p:pic>
      <p:sp>
        <p:nvSpPr>
          <p:cNvPr id="13" name="TextBox 12">
            <a:extLst>
              <a:ext uri="{FF2B5EF4-FFF2-40B4-BE49-F238E27FC236}">
                <a16:creationId xmlns:a16="http://schemas.microsoft.com/office/drawing/2014/main" id="{4EA01D0D-9633-42D6-ACB1-ABACE02584A0}"/>
              </a:ext>
            </a:extLst>
          </p:cNvPr>
          <p:cNvSpPr txBox="1"/>
          <p:nvPr/>
        </p:nvSpPr>
        <p:spPr>
          <a:xfrm>
            <a:off x="775956" y="4202339"/>
            <a:ext cx="6097836" cy="923330"/>
          </a:xfrm>
          <a:prstGeom prst="rect">
            <a:avLst/>
          </a:prstGeom>
          <a:noFill/>
        </p:spPr>
        <p:txBody>
          <a:bodyPr wrap="square">
            <a:spAutoFit/>
          </a:bodyPr>
          <a:lstStyle/>
          <a:p>
            <a:r>
              <a:rPr lang="en-GB" sz="5400" dirty="0"/>
              <a:t> 🚪 🚪 🚪</a:t>
            </a:r>
          </a:p>
        </p:txBody>
      </p:sp>
      <p:sp>
        <p:nvSpPr>
          <p:cNvPr id="15" name="TextBox 14">
            <a:extLst>
              <a:ext uri="{FF2B5EF4-FFF2-40B4-BE49-F238E27FC236}">
                <a16:creationId xmlns:a16="http://schemas.microsoft.com/office/drawing/2014/main" id="{A8D1CFD8-FF89-456E-8BD8-D0510DD807AE}"/>
              </a:ext>
            </a:extLst>
          </p:cNvPr>
          <p:cNvSpPr txBox="1"/>
          <p:nvPr/>
        </p:nvSpPr>
        <p:spPr>
          <a:xfrm>
            <a:off x="314267" y="5354043"/>
            <a:ext cx="2271425" cy="461665"/>
          </a:xfrm>
          <a:prstGeom prst="rect">
            <a:avLst/>
          </a:prstGeom>
          <a:noFill/>
        </p:spPr>
        <p:txBody>
          <a:bodyPr wrap="square">
            <a:spAutoFit/>
          </a:bodyPr>
          <a:lstStyle/>
          <a:p>
            <a:r>
              <a:rPr lang="en-US" sz="2400" dirty="0" err="1">
                <a:effectLst/>
                <a:latin typeface="Calibri" panose="020F0502020204030204" pitchFamily="34" charset="0"/>
                <a:ea typeface="PMingLiU" panose="02020500000000000000" pitchFamily="18" charset="-120"/>
                <a:cs typeface="Calibri" panose="020F0502020204030204" pitchFamily="34" charset="0"/>
              </a:rPr>
              <a:t>Омс</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жым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поч</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p>
        </p:txBody>
      </p:sp>
      <p:cxnSp>
        <p:nvCxnSpPr>
          <p:cNvPr id="16" name="Connector: Curved 15">
            <a:extLst>
              <a:ext uri="{FF2B5EF4-FFF2-40B4-BE49-F238E27FC236}">
                <a16:creationId xmlns:a16="http://schemas.microsoft.com/office/drawing/2014/main" id="{815FB6F8-5851-47AF-AC68-129787889144}"/>
              </a:ext>
            </a:extLst>
          </p:cNvPr>
          <p:cNvCxnSpPr>
            <a:cxnSpLocks/>
          </p:cNvCxnSpPr>
          <p:nvPr/>
        </p:nvCxnSpPr>
        <p:spPr>
          <a:xfrm flipV="1">
            <a:off x="2486028" y="5125669"/>
            <a:ext cx="731101" cy="456748"/>
          </a:xfrm>
          <a:prstGeom prst="curvedConnector3">
            <a:avLst>
              <a:gd name="adj1" fmla="val 10211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69EB2C-83FA-45BF-BF89-9D6682924EA2}"/>
              </a:ext>
            </a:extLst>
          </p:cNvPr>
          <p:cNvSpPr txBox="1"/>
          <p:nvPr/>
        </p:nvSpPr>
        <p:spPr>
          <a:xfrm>
            <a:off x="9308176" y="4225792"/>
            <a:ext cx="1279608" cy="923330"/>
          </a:xfrm>
          <a:prstGeom prst="rect">
            <a:avLst/>
          </a:prstGeom>
          <a:noFill/>
        </p:spPr>
        <p:txBody>
          <a:bodyPr wrap="square">
            <a:spAutoFit/>
          </a:bodyPr>
          <a:lstStyle/>
          <a:p>
            <a:r>
              <a:rPr lang="en-GB" sz="5400" dirty="0"/>
              <a:t> 🚪</a:t>
            </a:r>
          </a:p>
        </p:txBody>
      </p:sp>
      <p:sp>
        <p:nvSpPr>
          <p:cNvPr id="23" name="TextBox 22">
            <a:extLst>
              <a:ext uri="{FF2B5EF4-FFF2-40B4-BE49-F238E27FC236}">
                <a16:creationId xmlns:a16="http://schemas.microsoft.com/office/drawing/2014/main" id="{B83B6D5F-7E93-45CC-B7D6-47484C13B899}"/>
              </a:ext>
            </a:extLst>
          </p:cNvPr>
          <p:cNvSpPr txBox="1"/>
          <p:nvPr/>
        </p:nvSpPr>
        <p:spPr>
          <a:xfrm>
            <a:off x="7422298" y="5400674"/>
            <a:ext cx="2271425" cy="461665"/>
          </a:xfrm>
          <a:prstGeom prst="rect">
            <a:avLst/>
          </a:prstGeom>
          <a:noFill/>
        </p:spPr>
        <p:txBody>
          <a:bodyPr wrap="square">
            <a:spAutoFit/>
          </a:bodyPr>
          <a:lstStyle/>
          <a:p>
            <a:r>
              <a:rPr lang="en-US" sz="2400" dirty="0" err="1">
                <a:effectLst/>
                <a:latin typeface="Calibri" panose="020F0502020204030204" pitchFamily="34" charset="0"/>
                <a:ea typeface="PMingLiU" panose="02020500000000000000" pitchFamily="18" charset="-120"/>
                <a:cs typeface="Calibri" panose="020F0502020204030204" pitchFamily="34" charset="0"/>
              </a:rPr>
              <a:t>Омс</a:t>
            </a:r>
            <a:r>
              <a:rPr lang="en-US" sz="2400" b="1" dirty="0" err="1">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поч</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p>
        </p:txBody>
      </p:sp>
      <p:cxnSp>
        <p:nvCxnSpPr>
          <p:cNvPr id="24" name="Connector: Curved 23">
            <a:extLst>
              <a:ext uri="{FF2B5EF4-FFF2-40B4-BE49-F238E27FC236}">
                <a16:creationId xmlns:a16="http://schemas.microsoft.com/office/drawing/2014/main" id="{E23FAA76-A64A-45FD-8598-32F3A2E318E6}"/>
              </a:ext>
            </a:extLst>
          </p:cNvPr>
          <p:cNvCxnSpPr>
            <a:cxnSpLocks/>
          </p:cNvCxnSpPr>
          <p:nvPr/>
        </p:nvCxnSpPr>
        <p:spPr>
          <a:xfrm flipV="1">
            <a:off x="9189448" y="5172300"/>
            <a:ext cx="731101" cy="456748"/>
          </a:xfrm>
          <a:prstGeom prst="curvedConnector3">
            <a:avLst>
              <a:gd name="adj1" fmla="val 10211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14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26</a:t>
            </a:fld>
            <a:endParaRPr lang="en-GB"/>
          </a:p>
        </p:txBody>
      </p:sp>
    </p:spTree>
    <p:extLst>
      <p:ext uri="{BB962C8B-B14F-4D97-AF65-F5344CB8AC3E}">
        <p14:creationId xmlns:p14="http://schemas.microsoft.com/office/powerpoint/2010/main" val="112036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Suffixation of interrogative pronouns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8" name="Content Placeholder 5">
            <a:extLst>
              <a:ext uri="{FF2B5EF4-FFF2-40B4-BE49-F238E27FC236}">
                <a16:creationId xmlns:a16="http://schemas.microsoft.com/office/drawing/2014/main" id="{92C58E7A-2AD4-4FA7-A6A5-76853164249A}"/>
              </a:ext>
            </a:extLst>
          </p:cNvPr>
          <p:cNvGraphicFramePr>
            <a:graphicFrameLocks/>
          </p:cNvGraphicFramePr>
          <p:nvPr>
            <p:extLst>
              <p:ext uri="{D42A27DB-BD31-4B8C-83A1-F6EECF244321}">
                <p14:modId xmlns:p14="http://schemas.microsoft.com/office/powerpoint/2010/main" val="2798480554"/>
              </p:ext>
            </p:extLst>
          </p:nvPr>
        </p:nvGraphicFramePr>
        <p:xfrm>
          <a:off x="590550" y="2365039"/>
          <a:ext cx="11010900" cy="2821465"/>
        </p:xfrm>
        <a:graphic>
          <a:graphicData uri="http://schemas.openxmlformats.org/drawingml/2006/table">
            <a:tbl>
              <a:tblPr firstRow="1" firstCol="1" bandRow="1" bandCol="1"/>
              <a:tblGrid>
                <a:gridCol w="4049298">
                  <a:extLst>
                    <a:ext uri="{9D8B030D-6E8A-4147-A177-3AD203B41FA5}">
                      <a16:colId xmlns:a16="http://schemas.microsoft.com/office/drawing/2014/main" val="541348775"/>
                    </a:ext>
                  </a:extLst>
                </a:gridCol>
                <a:gridCol w="6961602">
                  <a:extLst>
                    <a:ext uri="{9D8B030D-6E8A-4147-A177-3AD203B41FA5}">
                      <a16:colId xmlns:a16="http://schemas.microsoft.com/office/drawing/2014/main" val="1644862145"/>
                    </a:ext>
                  </a:extLst>
                </a:gridCol>
              </a:tblGrid>
              <a:tr h="338258">
                <a:tc>
                  <a:txBody>
                    <a:bodyPr/>
                    <a:lstStyle/>
                    <a:p>
                      <a:pPr algn="l" fontAlgn="ctr">
                        <a:lnSpc>
                          <a:spcPct val="107000"/>
                        </a:lnSpc>
                        <a:spcBef>
                          <a:spcPts val="0"/>
                        </a:spcBef>
                        <a:spcAft>
                          <a:spcPts val="0"/>
                        </a:spcAft>
                      </a:pP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Мо</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э</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r>
                        <a:rPr lang="az-Cyrl-AZ" sz="33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моч</a:t>
                      </a:r>
                      <a:r>
                        <a:rPr lang="az-Cyrl-AZ" sz="3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коршт</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What hurts (you)?</a:t>
                      </a:r>
                      <a:endParaRPr lang="en-US" sz="5000" b="0" i="0" u="none" strike="noStrike">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496755"/>
                  </a:ext>
                </a:extLst>
              </a:tr>
              <a:tr h="229772">
                <a:tc>
                  <a:txBody>
                    <a:bodyPr/>
                    <a:lstStyle/>
                    <a:p>
                      <a:pPr algn="l" fontAlgn="ctr">
                        <a:lnSpc>
                          <a:spcPct val="107000"/>
                        </a:lnSpc>
                        <a:spcBef>
                          <a:spcPts val="0"/>
                        </a:spcBef>
                        <a:spcAft>
                          <a:spcPts val="0"/>
                        </a:spcAft>
                      </a:pP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жо</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коршт</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What hurts (him/her)?</a:t>
                      </a:r>
                      <a:endParaRPr lang="en-US" sz="5000" b="0" i="0" u="none" strike="noStrike">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841915"/>
                  </a:ext>
                </a:extLst>
              </a:tr>
              <a:tr h="229772">
                <a:tc>
                  <a:txBody>
                    <a:bodyPr/>
                    <a:lstStyle/>
                    <a:p>
                      <a:pPr algn="l" fontAlgn="ctr">
                        <a:lnSpc>
                          <a:spcPct val="107000"/>
                        </a:lnSpc>
                        <a:spcBef>
                          <a:spcPts val="0"/>
                        </a:spcBef>
                        <a:spcAft>
                          <a:spcPts val="0"/>
                        </a:spcAft>
                      </a:pP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Мошт</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ло?</a:t>
                      </a:r>
                      <a:endParaRPr lang="az-Cyrl-AZ" sz="5000" b="0" i="0" u="none" strike="noStrike">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What do they have?</a:t>
                      </a:r>
                      <a:endParaRPr lang="en-US" sz="5000" b="0" i="0" u="none" strike="noStrike">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953259"/>
                  </a:ext>
                </a:extLst>
              </a:tr>
              <a:tr h="229772">
                <a:tc>
                  <a:txBody>
                    <a:bodyPr/>
                    <a:lstStyle/>
                    <a:p>
                      <a:pPr algn="l" fontAlgn="ctr">
                        <a:lnSpc>
                          <a:spcPct val="107000"/>
                        </a:lnSpc>
                        <a:spcBef>
                          <a:spcPts val="0"/>
                        </a:spcBef>
                        <a:spcAft>
                          <a:spcPts val="0"/>
                        </a:spcAft>
                      </a:pP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Мод</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ук</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What do you not have?</a:t>
                      </a:r>
                      <a:endParaRPr lang="en-US" sz="5000" b="0" i="0" u="none" strike="noStrike">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460505"/>
                  </a:ext>
                </a:extLst>
              </a:tr>
              <a:tr h="448878">
                <a:tc>
                  <a:txBody>
                    <a:bodyPr/>
                    <a:lstStyle/>
                    <a:p>
                      <a:pPr algn="l" fontAlgn="ctr">
                        <a:lnSpc>
                          <a:spcPct val="107000"/>
                        </a:lnSpc>
                        <a:spcBef>
                          <a:spcPts val="0"/>
                        </a:spcBef>
                        <a:spcAft>
                          <a:spcPts val="0"/>
                        </a:spcAft>
                      </a:pP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Кӧд</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вучед</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Which one of you are you waiting for?</a:t>
                      </a:r>
                      <a:endParaRPr lang="en-US" sz="50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724624"/>
                  </a:ext>
                </a:extLst>
              </a:tr>
            </a:tbl>
          </a:graphicData>
        </a:graphic>
      </p:graphicFrame>
    </p:spTree>
    <p:extLst>
      <p:ext uri="{BB962C8B-B14F-4D97-AF65-F5344CB8AC3E}">
        <p14:creationId xmlns:p14="http://schemas.microsoft.com/office/powerpoint/2010/main" val="3236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кочмем ок шу</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6" name="Picture 5">
            <a:extLst>
              <a:ext uri="{FF2B5EF4-FFF2-40B4-BE49-F238E27FC236}">
                <a16:creationId xmlns:a16="http://schemas.microsoft.com/office/drawing/2014/main" id="{EFF342FD-9774-4A55-861A-22DE247FDF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125624"/>
            <a:ext cx="3657600" cy="3582428"/>
          </a:xfrm>
          <a:prstGeom prst="rect">
            <a:avLst/>
          </a:prstGeom>
          <a:noFill/>
        </p:spPr>
      </p:pic>
      <p:sp>
        <p:nvSpPr>
          <p:cNvPr id="7" name="Content Placeholder 2">
            <a:extLst>
              <a:ext uri="{FF2B5EF4-FFF2-40B4-BE49-F238E27FC236}">
                <a16:creationId xmlns:a16="http://schemas.microsoft.com/office/drawing/2014/main" id="{7A35A691-408B-4AEB-B0B0-1513DA9A39C8}"/>
              </a:ext>
            </a:extLst>
          </p:cNvPr>
          <p:cNvSpPr txBox="1">
            <a:spLocks/>
          </p:cNvSpPr>
          <p:nvPr/>
        </p:nvSpPr>
        <p:spPr>
          <a:xfrm>
            <a:off x="5339787" y="1812639"/>
            <a:ext cx="6014013"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2871788" algn="l"/>
                <a:tab pos="4489450" algn="l"/>
              </a:tabLst>
            </a:pPr>
            <a:r>
              <a:rPr lang="mi-NZ" dirty="0"/>
              <a:t>коч-м-</a:t>
            </a:r>
            <a:r>
              <a:rPr lang="mi-NZ" b="1" dirty="0"/>
              <a:t>е</a:t>
            </a:r>
            <a:r>
              <a:rPr lang="mi-NZ" dirty="0"/>
              <a:t>м	ок	шу</a:t>
            </a:r>
          </a:p>
          <a:p>
            <a:pPr marL="0" indent="0">
              <a:buFont typeface="Arial" panose="020B0604020202020204" pitchFamily="34" charset="0"/>
              <a:buNone/>
              <a:tabLst>
                <a:tab pos="2871788" algn="l"/>
                <a:tab pos="4489450" algn="l"/>
              </a:tabLst>
            </a:pPr>
            <a:r>
              <a:rPr lang="de-AT" dirty="0"/>
              <a:t>eat-</a:t>
            </a:r>
            <a:r>
              <a:rPr lang="de-AT" cap="small" dirty="0"/>
              <a:t>Ptcp.pass</a:t>
            </a:r>
            <a:r>
              <a:rPr lang="de-AT" dirty="0"/>
              <a:t>-</a:t>
            </a:r>
            <a:r>
              <a:rPr lang="de-AT" cap="small" dirty="0"/>
              <a:t>Px1sg</a:t>
            </a:r>
            <a:r>
              <a:rPr lang="de-AT" dirty="0"/>
              <a:t>	</a:t>
            </a:r>
            <a:r>
              <a:rPr lang="de-AT" cap="small" dirty="0"/>
              <a:t>Neg.3sg</a:t>
            </a:r>
            <a:r>
              <a:rPr lang="de-AT" dirty="0"/>
              <a:t>	arrive.</a:t>
            </a:r>
            <a:r>
              <a:rPr lang="de-AT" cap="small" dirty="0"/>
              <a:t>cng</a:t>
            </a:r>
          </a:p>
          <a:p>
            <a:pPr marL="0" indent="0">
              <a:buFont typeface="Arial" panose="020B0604020202020204" pitchFamily="34" charset="0"/>
              <a:buNone/>
              <a:tabLst>
                <a:tab pos="2871788" algn="l"/>
                <a:tab pos="4489450" algn="l"/>
              </a:tabLst>
            </a:pPr>
            <a:r>
              <a:rPr lang="en-US" dirty="0"/>
              <a:t>‘I’m not hungry / I don’t want to eat’</a:t>
            </a:r>
          </a:p>
          <a:p>
            <a:pPr marL="0" indent="0">
              <a:buFont typeface="Arial" panose="020B0604020202020204" pitchFamily="34" charset="0"/>
              <a:buNone/>
              <a:tabLst>
                <a:tab pos="2871788" algn="l"/>
                <a:tab pos="4489450" algn="l"/>
              </a:tabLst>
            </a:pPr>
            <a:endParaRPr lang="en-US" dirty="0"/>
          </a:p>
          <a:p>
            <a:pPr marL="0" indent="0">
              <a:buFont typeface="Arial" panose="020B0604020202020204" pitchFamily="34" charset="0"/>
              <a:buNone/>
              <a:tabLst>
                <a:tab pos="2871788" algn="l"/>
                <a:tab pos="4489450" algn="l"/>
              </a:tabLst>
            </a:pPr>
            <a:r>
              <a:rPr lang="mi-NZ" dirty="0"/>
              <a:t>коч-м-</a:t>
            </a:r>
            <a:r>
              <a:rPr lang="mi-NZ" b="1" dirty="0"/>
              <a:t>е</a:t>
            </a:r>
            <a:r>
              <a:rPr lang="mi-NZ" dirty="0"/>
              <a:t>м	шу-</a:t>
            </a:r>
            <a:r>
              <a:rPr lang="mi-NZ" b="1" dirty="0"/>
              <a:t>э</a:t>
            </a:r>
            <a:r>
              <a:rPr lang="mi-NZ" dirty="0"/>
              <a:t>ш</a:t>
            </a:r>
          </a:p>
          <a:p>
            <a:pPr marL="0" indent="0">
              <a:buNone/>
              <a:tabLst>
                <a:tab pos="2871788" algn="l"/>
                <a:tab pos="4489450" algn="l"/>
              </a:tabLst>
            </a:pPr>
            <a:r>
              <a:rPr lang="de-AT" dirty="0"/>
              <a:t>eat-</a:t>
            </a:r>
            <a:r>
              <a:rPr lang="de-AT" cap="small" dirty="0"/>
              <a:t>Ptcp.pass</a:t>
            </a:r>
            <a:r>
              <a:rPr lang="de-AT" dirty="0"/>
              <a:t>-</a:t>
            </a:r>
            <a:r>
              <a:rPr lang="de-AT" cap="small" dirty="0"/>
              <a:t>Px1sg</a:t>
            </a:r>
            <a:r>
              <a:rPr lang="de-AT" dirty="0"/>
              <a:t>	arrive-</a:t>
            </a:r>
            <a:r>
              <a:rPr lang="de-AT" cap="small" dirty="0"/>
              <a:t>3sg</a:t>
            </a:r>
          </a:p>
          <a:p>
            <a:pPr marL="0" indent="0">
              <a:buFont typeface="Arial" panose="020B0604020202020204" pitchFamily="34" charset="0"/>
              <a:buNone/>
              <a:tabLst>
                <a:tab pos="2871788" algn="l"/>
                <a:tab pos="4489450" algn="l"/>
              </a:tabLst>
            </a:pPr>
            <a:r>
              <a:rPr lang="en-US" dirty="0"/>
              <a:t>‘</a:t>
            </a:r>
            <a:r>
              <a:rPr lang="de-AT" dirty="0"/>
              <a:t>I‘m hungry / I want to eat</a:t>
            </a:r>
            <a:r>
              <a:rPr lang="en-US" dirty="0"/>
              <a:t>’</a:t>
            </a:r>
          </a:p>
          <a:p>
            <a:pPr marL="0" indent="0">
              <a:buFont typeface="Arial" panose="020B0604020202020204" pitchFamily="34" charset="0"/>
              <a:buNone/>
              <a:tabLst>
                <a:tab pos="2871788" algn="l"/>
                <a:tab pos="4489450" algn="l"/>
              </a:tabLst>
            </a:pPr>
            <a:endParaRPr lang="en-US" dirty="0"/>
          </a:p>
          <a:p>
            <a:pPr marL="0" indent="0">
              <a:buFont typeface="Arial" panose="020B0604020202020204" pitchFamily="34" charset="0"/>
              <a:buNone/>
              <a:tabLst>
                <a:tab pos="2871788" algn="l"/>
                <a:tab pos="4489450" algn="l"/>
              </a:tabLst>
            </a:pPr>
            <a:r>
              <a:rPr lang="en-US" dirty="0"/>
              <a:t>cf.</a:t>
            </a:r>
            <a:r>
              <a:rPr lang="de-AT" dirty="0"/>
              <a:t> кочн</a:t>
            </a:r>
            <a:r>
              <a:rPr lang="de-AT" b="1" dirty="0"/>
              <a:t>е</a:t>
            </a:r>
            <a:r>
              <a:rPr lang="de-AT" dirty="0"/>
              <a:t>м, ын</a:t>
            </a:r>
            <a:r>
              <a:rPr lang="de-AT" b="1" dirty="0"/>
              <a:t>е</a:t>
            </a:r>
            <a:r>
              <a:rPr lang="de-AT" dirty="0"/>
              <a:t>м коч</a:t>
            </a:r>
            <a:endParaRPr lang="en-US" dirty="0"/>
          </a:p>
        </p:txBody>
      </p:sp>
    </p:spTree>
    <p:extLst>
      <p:ext uri="{BB962C8B-B14F-4D97-AF65-F5344CB8AC3E}">
        <p14:creationId xmlns:p14="http://schemas.microsoft.com/office/powerpoint/2010/main" val="7171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Т</a:t>
            </a:r>
            <a:r>
              <a:rPr lang="az-Cyrl-AZ" sz="3600" b="1" u="sng" dirty="0">
                <a:latin typeface="Calibri" panose="020F0502020204030204" pitchFamily="34" charset="0"/>
                <a:ea typeface="Times New Roman" panose="02020603050405020304" pitchFamily="18" charset="0"/>
                <a:cs typeface="Calibri" panose="020F0502020204030204" pitchFamily="34" charset="0"/>
              </a:rPr>
              <a:t>у</a:t>
            </a:r>
            <a:r>
              <a:rPr lang="az-Cyrl-AZ" sz="3600" u="sng" dirty="0">
                <a:latin typeface="Calibri" panose="020F0502020204030204" pitchFamily="34" charset="0"/>
                <a:ea typeface="Times New Roman" panose="02020603050405020304" pitchFamily="18" charset="0"/>
                <a:cs typeface="Calibri" panose="020F0502020204030204" pitchFamily="34" charset="0"/>
              </a:rPr>
              <a:t>дын – анг</a:t>
            </a:r>
            <a:r>
              <a:rPr lang="az-Cyrl-AZ" sz="3600" b="1" u="sng" dirty="0">
                <a:latin typeface="Calibri" panose="020F0502020204030204" pitchFamily="34" charset="0"/>
                <a:ea typeface="Times New Roman" panose="02020603050405020304" pitchFamily="18" charset="0"/>
                <a:cs typeface="Calibri" panose="020F0502020204030204" pitchFamily="34" charset="0"/>
              </a:rPr>
              <a:t>и</a:t>
            </a:r>
            <a:r>
              <a:rPr lang="az-Cyrl-AZ" sz="3600" u="sng" dirty="0">
                <a:latin typeface="Calibri" panose="020F0502020204030204" pitchFamily="34" charset="0"/>
                <a:ea typeface="Times New Roman" panose="02020603050405020304" pitchFamily="18" charset="0"/>
                <a:cs typeface="Calibri" panose="020F0502020204030204" pitchFamily="34" charset="0"/>
              </a:rPr>
              <a:t>не</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pic>
        <p:nvPicPr>
          <p:cNvPr id="6" name="Picture 5">
            <a:extLst>
              <a:ext uri="{FF2B5EF4-FFF2-40B4-BE49-F238E27FC236}">
                <a16:creationId xmlns:a16="http://schemas.microsoft.com/office/drawing/2014/main" id="{EFF342FD-9774-4A55-861A-22DE247FDF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125624"/>
            <a:ext cx="3657600" cy="3582428"/>
          </a:xfrm>
          <a:prstGeom prst="rect">
            <a:avLst/>
          </a:prstGeom>
          <a:noFill/>
        </p:spPr>
      </p:pic>
    </p:spTree>
    <p:extLst>
      <p:ext uri="{BB962C8B-B14F-4D97-AF65-F5344CB8AC3E}">
        <p14:creationId xmlns:p14="http://schemas.microsoft.com/office/powerpoint/2010/main" val="119746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Infinitive usage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graphicFrame>
        <p:nvGraphicFramePr>
          <p:cNvPr id="7" name="Content Placeholder 5">
            <a:extLst>
              <a:ext uri="{FF2B5EF4-FFF2-40B4-BE49-F238E27FC236}">
                <a16:creationId xmlns:a16="http://schemas.microsoft.com/office/drawing/2014/main" id="{7384DB05-4AE2-49B9-B895-E6D6D690DFC7}"/>
              </a:ext>
            </a:extLst>
          </p:cNvPr>
          <p:cNvGraphicFramePr>
            <a:graphicFrameLocks/>
          </p:cNvGraphicFramePr>
          <p:nvPr>
            <p:extLst>
              <p:ext uri="{D42A27DB-BD31-4B8C-83A1-F6EECF244321}">
                <p14:modId xmlns:p14="http://schemas.microsoft.com/office/powerpoint/2010/main" val="3955970919"/>
              </p:ext>
            </p:extLst>
          </p:nvPr>
        </p:nvGraphicFramePr>
        <p:xfrm>
          <a:off x="838200" y="1971441"/>
          <a:ext cx="10515600" cy="3267456"/>
        </p:xfrm>
        <a:graphic>
          <a:graphicData uri="http://schemas.openxmlformats.org/drawingml/2006/table">
            <a:tbl>
              <a:tblPr firstRow="1" firstCol="1" bandRow="1" bandCol="1"/>
              <a:tblGrid>
                <a:gridCol w="4834940">
                  <a:extLst>
                    <a:ext uri="{9D8B030D-6E8A-4147-A177-3AD203B41FA5}">
                      <a16:colId xmlns:a16="http://schemas.microsoft.com/office/drawing/2014/main" val="322605308"/>
                    </a:ext>
                  </a:extLst>
                </a:gridCol>
                <a:gridCol w="5680660">
                  <a:extLst>
                    <a:ext uri="{9D8B030D-6E8A-4147-A177-3AD203B41FA5}">
                      <a16:colId xmlns:a16="http://schemas.microsoft.com/office/drawing/2014/main" val="1395213776"/>
                    </a:ext>
                  </a:extLst>
                </a:gridCol>
              </a:tblGrid>
              <a:tr h="816864">
                <a:tc>
                  <a:txBody>
                    <a:bodyPr/>
                    <a:lstStyle/>
                    <a:p>
                      <a:pPr algn="l" fontAlgn="ctr">
                        <a:lnSpc>
                          <a:spcPct val="107000"/>
                        </a:lnSpc>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де книг</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 куш</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н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пышт</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a:effectLst/>
                        <a:latin typeface="Arial" panose="020B0604020202020204" pitchFamily="34" charset="0"/>
                      </a:endParaRPr>
                    </a:p>
                  </a:txBody>
                  <a:tcPr marL="122300" marR="122300" marT="1698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Where should this book be put? (Where should I put this book?)</a:t>
                      </a:r>
                      <a:endParaRPr lang="en-US" sz="3200" b="0" i="0" u="none" strike="noStrike">
                        <a:effectLst/>
                        <a:latin typeface="Arial" panose="020B0604020202020204" pitchFamily="34" charset="0"/>
                      </a:endParaRPr>
                    </a:p>
                  </a:txBody>
                  <a:tcPr marL="122300" marR="122300" marT="1698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603888"/>
                  </a:ext>
                </a:extLst>
              </a:tr>
              <a:tr h="816864">
                <a:tc>
                  <a:txBody>
                    <a:bodyPr/>
                    <a:lstStyle/>
                    <a:p>
                      <a:pPr algn="l" fontAlgn="ctr">
                        <a:lnSpc>
                          <a:spcPct val="107000"/>
                        </a:lnSpc>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де портр</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тым куш</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н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сак</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a:effectLst/>
                        <a:latin typeface="Arial" panose="020B0604020202020204" pitchFamily="34" charset="0"/>
                      </a:endParaRPr>
                    </a:p>
                  </a:txBody>
                  <a:tcPr marL="122300" marR="122300" marT="1698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Where should this picture be hung? (Where should I hang this picture?)</a:t>
                      </a:r>
                      <a:endParaRPr lang="en-US" sz="3200" b="0" i="0" u="none" strike="noStrike">
                        <a:effectLst/>
                        <a:latin typeface="Arial" panose="020B0604020202020204" pitchFamily="34" charset="0"/>
                      </a:endParaRPr>
                    </a:p>
                  </a:txBody>
                  <a:tcPr marL="122300" marR="122300" marT="1698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956380"/>
                  </a:ext>
                </a:extLst>
              </a:tr>
              <a:tr h="816864">
                <a:tc>
                  <a:txBody>
                    <a:bodyPr/>
                    <a:lstStyle/>
                    <a:p>
                      <a:pPr algn="l" fontAlgn="ctr">
                        <a:lnSpc>
                          <a:spcPct val="107000"/>
                        </a:lnSpc>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Р</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сым мог</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й вӱд</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ш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шолт</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a:effectLst/>
                        <a:latin typeface="Arial" panose="020B0604020202020204" pitchFamily="34" charset="0"/>
                      </a:endParaRPr>
                    </a:p>
                  </a:txBody>
                  <a:tcPr marL="122300" marR="122300" marT="1698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What kind of water should rice be cooked in?</a:t>
                      </a:r>
                      <a:endParaRPr lang="en-US" sz="3200" b="0" i="0" u="none" strike="noStrike">
                        <a:effectLst/>
                        <a:latin typeface="Arial" panose="020B0604020202020204" pitchFamily="34" charset="0"/>
                      </a:endParaRPr>
                    </a:p>
                  </a:txBody>
                  <a:tcPr marL="122300" marR="122300" marT="1698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061773"/>
                  </a:ext>
                </a:extLst>
              </a:tr>
              <a:tr h="816864">
                <a:tc>
                  <a:txBody>
                    <a:bodyPr/>
                    <a:lstStyle/>
                    <a:p>
                      <a:pPr algn="l" fontAlgn="ctr">
                        <a:lnSpc>
                          <a:spcPct val="107000"/>
                        </a:lnSpc>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Пайр</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мыште куз</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кушт</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ш </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гыл</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a:effectLst/>
                        <a:latin typeface="Arial" panose="020B0604020202020204" pitchFamily="34" charset="0"/>
                      </a:endParaRPr>
                    </a:p>
                  </a:txBody>
                  <a:tcPr marL="122300" marR="122300" marT="1698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How can you not dance at a party!</a:t>
                      </a:r>
                      <a:endParaRPr lang="en-US" sz="3200" b="0" i="0" u="none" strike="noStrike" dirty="0">
                        <a:effectLst/>
                        <a:latin typeface="Arial" panose="020B0604020202020204" pitchFamily="34" charset="0"/>
                      </a:endParaRPr>
                    </a:p>
                  </a:txBody>
                  <a:tcPr marL="122300" marR="122300" marT="1698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906577"/>
                  </a:ext>
                </a:extLst>
              </a:tr>
            </a:tbl>
          </a:graphicData>
        </a:graphic>
      </p:graphicFrame>
    </p:spTree>
    <p:extLst>
      <p:ext uri="{BB962C8B-B14F-4D97-AF65-F5344CB8AC3E}">
        <p14:creationId xmlns:p14="http://schemas.microsoft.com/office/powerpoint/2010/main" val="4653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Anatomical terms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pic>
        <p:nvPicPr>
          <p:cNvPr id="6" name="Picture 5">
            <a:extLst>
              <a:ext uri="{FF2B5EF4-FFF2-40B4-BE49-F238E27FC236}">
                <a16:creationId xmlns:a16="http://schemas.microsoft.com/office/drawing/2014/main" id="{2A0095E4-4911-4254-874B-4D8D3D23AA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630" y="2418108"/>
            <a:ext cx="4707580" cy="3486512"/>
          </a:xfrm>
          <a:prstGeom prst="rect">
            <a:avLst/>
          </a:prstGeom>
          <a:noFill/>
          <a:ln>
            <a:noFill/>
          </a:ln>
        </p:spPr>
      </p:pic>
      <p:pic>
        <p:nvPicPr>
          <p:cNvPr id="8" name="Grafik 327">
            <a:extLst>
              <a:ext uri="{FF2B5EF4-FFF2-40B4-BE49-F238E27FC236}">
                <a16:creationId xmlns:a16="http://schemas.microsoft.com/office/drawing/2014/main" id="{774DCEC9-591E-415F-83F1-52DF28344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0805"/>
            <a:ext cx="5729605" cy="3853815"/>
          </a:xfrm>
          <a:prstGeom prst="rect">
            <a:avLst/>
          </a:prstGeom>
          <a:noFill/>
          <a:ln>
            <a:noFill/>
          </a:ln>
        </p:spPr>
      </p:pic>
    </p:spTree>
    <p:extLst>
      <p:ext uri="{BB962C8B-B14F-4D97-AF65-F5344CB8AC3E}">
        <p14:creationId xmlns:p14="http://schemas.microsoft.com/office/powerpoint/2010/main" val="409623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5</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latin typeface="Calibri" panose="020F0502020204030204" pitchFamily="34" charset="0"/>
                <a:ea typeface="Times New Roman" panose="02020603050405020304" pitchFamily="18" charset="0"/>
                <a:cs typeface="Calibri" panose="020F0502020204030204" pitchFamily="34" charset="0"/>
              </a:rPr>
              <a:t>Anatomical terms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pic>
        <p:nvPicPr>
          <p:cNvPr id="8" name="Grafik 327">
            <a:extLst>
              <a:ext uri="{FF2B5EF4-FFF2-40B4-BE49-F238E27FC236}">
                <a16:creationId xmlns:a16="http://schemas.microsoft.com/office/drawing/2014/main" id="{774DCEC9-591E-415F-83F1-52DF283442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0805"/>
            <a:ext cx="5729605" cy="3853815"/>
          </a:xfrm>
          <a:prstGeom prst="rect">
            <a:avLst/>
          </a:prstGeom>
          <a:noFill/>
          <a:ln>
            <a:noFill/>
          </a:ln>
        </p:spPr>
      </p:pic>
      <p:sp>
        <p:nvSpPr>
          <p:cNvPr id="2" name="Oval 1">
            <a:extLst>
              <a:ext uri="{FF2B5EF4-FFF2-40B4-BE49-F238E27FC236}">
                <a16:creationId xmlns:a16="http://schemas.microsoft.com/office/drawing/2014/main" id="{43AA32A3-E2C9-41DA-A875-76525259297D}"/>
              </a:ext>
            </a:extLst>
          </p:cNvPr>
          <p:cNvSpPr/>
          <p:nvPr/>
        </p:nvSpPr>
        <p:spPr>
          <a:xfrm>
            <a:off x="8443913" y="3333750"/>
            <a:ext cx="819150" cy="590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946CEEBA-CABA-49AA-AE0F-559A4B0C81A8}"/>
              </a:ext>
            </a:extLst>
          </p:cNvPr>
          <p:cNvCxnSpPr>
            <a:cxnSpLocks/>
          </p:cNvCxnSpPr>
          <p:nvPr/>
        </p:nvCxnSpPr>
        <p:spPr>
          <a:xfrm>
            <a:off x="7903369" y="3538538"/>
            <a:ext cx="538163" cy="214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059BF0C-A0CE-44F2-B6EE-C9D4DDA6E19E}"/>
              </a:ext>
            </a:extLst>
          </p:cNvPr>
          <p:cNvSpPr/>
          <p:nvPr/>
        </p:nvSpPr>
        <p:spPr>
          <a:xfrm>
            <a:off x="6750050" y="3457575"/>
            <a:ext cx="1147763" cy="407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73EF05CA-BAA4-4E2C-BE3F-6D3ADC6BD4CE}"/>
              </a:ext>
            </a:extLst>
          </p:cNvPr>
          <p:cNvGraphicFramePr>
            <a:graphicFrameLocks noGrp="1"/>
          </p:cNvGraphicFramePr>
          <p:nvPr>
            <p:extLst>
              <p:ext uri="{D42A27DB-BD31-4B8C-83A1-F6EECF244321}">
                <p14:modId xmlns:p14="http://schemas.microsoft.com/office/powerpoint/2010/main" val="758313384"/>
              </p:ext>
            </p:extLst>
          </p:nvPr>
        </p:nvGraphicFramePr>
        <p:xfrm>
          <a:off x="838200" y="3333750"/>
          <a:ext cx="4737894" cy="1066193"/>
        </p:xfrm>
        <a:graphic>
          <a:graphicData uri="http://schemas.openxmlformats.org/drawingml/2006/table">
            <a:tbl>
              <a:tblPr firstRow="1" firstCol="1" bandRow="1" bandCol="1"/>
              <a:tblGrid>
                <a:gridCol w="4737894">
                  <a:extLst>
                    <a:ext uri="{9D8B030D-6E8A-4147-A177-3AD203B41FA5}">
                      <a16:colId xmlns:a16="http://schemas.microsoft.com/office/drawing/2014/main" val="330609546"/>
                    </a:ext>
                  </a:extLst>
                </a:gridCol>
              </a:tblGrid>
              <a:tr h="204359">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йын </a:t>
                      </a:r>
                      <a:r>
                        <a:rPr lang="mi-NZ" sz="2000" b="0" i="0" u="sng" strike="noStrike" dirty="0">
                          <a:effectLst/>
                          <a:latin typeface="Calibri" panose="020F0502020204030204" pitchFamily="34" charset="0"/>
                          <a:ea typeface="PMingLiU" panose="02020500000000000000" pitchFamily="18" charset="-120"/>
                          <a:cs typeface="Calibri" panose="020F0502020204030204" pitchFamily="34" charset="0"/>
                        </a:rPr>
                        <a:t>шинч</a:t>
                      </a:r>
                      <a:r>
                        <a:rPr lang="mi-N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0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коршт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dirty="0">
                        <a:effectLst/>
                        <a:latin typeface="Arial" panose="020B0604020202020204" pitchFamily="34" charset="0"/>
                      </a:endParaRPr>
                    </a:p>
                  </a:txBody>
                  <a:tcPr marL="158990" marR="158990" marT="2208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887005"/>
                  </a:ext>
                </a:extLst>
              </a:tr>
              <a:tr h="204359">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a:t>
                      </a:r>
                      <a:r>
                        <a:rPr lang="mi-NZ" sz="2000" b="0" i="0" u="sng" strike="noStrike" dirty="0">
                          <a:effectLst/>
                          <a:latin typeface="Calibri" panose="020F0502020204030204" pitchFamily="34" charset="0"/>
                          <a:ea typeface="PMingLiU" panose="02020500000000000000" pitchFamily="18" charset="-120"/>
                          <a:cs typeface="Calibri" panose="020F0502020204030204" pitchFamily="34" charset="0"/>
                        </a:rPr>
                        <a:t>шинч</a:t>
                      </a:r>
                      <a:r>
                        <a:rPr lang="mi-N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000" b="0" i="0" u="sng"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dirty="0">
                        <a:effectLst/>
                        <a:latin typeface="Arial" panose="020B0604020202020204" pitchFamily="34" charset="0"/>
                      </a:endParaRPr>
                    </a:p>
                  </a:txBody>
                  <a:tcPr marL="158990" marR="158990" marT="2208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79765"/>
                  </a:ext>
                </a:extLst>
              </a:tr>
              <a:tr h="369757">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йын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пурл</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шол</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mi-NZ" sz="2000" b="0" i="0" u="sng" strike="noStrike" dirty="0">
                          <a:effectLst/>
                          <a:latin typeface="Calibri" panose="020F0502020204030204" pitchFamily="34" charset="0"/>
                          <a:ea typeface="PMingLiU" panose="02020500000000000000" pitchFamily="18" charset="-120"/>
                          <a:cs typeface="Calibri" panose="020F0502020204030204" pitchFamily="34" charset="0"/>
                        </a:rPr>
                        <a:t>шинч</a:t>
                      </a:r>
                      <a:r>
                        <a:rPr lang="mi-N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коршт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dirty="0">
                        <a:effectLst/>
                        <a:latin typeface="Arial" panose="020B0604020202020204" pitchFamily="34" charset="0"/>
                      </a:endParaRPr>
                    </a:p>
                  </a:txBody>
                  <a:tcPr marL="158990" marR="158990" marT="2208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83555"/>
                  </a:ext>
                </a:extLst>
              </a:tr>
            </a:tbl>
          </a:graphicData>
        </a:graphic>
      </p:graphicFrame>
    </p:spTree>
    <p:extLst>
      <p:ext uri="{BB962C8B-B14F-4D97-AF65-F5344CB8AC3E}">
        <p14:creationId xmlns:p14="http://schemas.microsoft.com/office/powerpoint/2010/main" val="12378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6</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код</a:t>
            </a:r>
            <a:r>
              <a:rPr lang="az-Cyrl-AZ" sz="3600" b="1" u="sng" dirty="0">
                <a:latin typeface="Calibri" panose="020F0502020204030204" pitchFamily="34" charset="0"/>
                <a:ea typeface="Times New Roman" panose="02020603050405020304" pitchFamily="18" charset="0"/>
                <a:cs typeface="Calibri" panose="020F0502020204030204" pitchFamily="34" charset="0"/>
              </a:rPr>
              <a:t>а</a:t>
            </a:r>
            <a:r>
              <a:rPr lang="az-Cyrl-AZ" sz="3600" u="sng" dirty="0">
                <a:latin typeface="Calibri" panose="020F0502020204030204" pitchFamily="34" charset="0"/>
                <a:ea typeface="Times New Roman" panose="02020603050405020304" pitchFamily="18" charset="0"/>
                <a:cs typeface="Calibri" panose="020F0502020204030204" pitchFamily="34" charset="0"/>
              </a:rPr>
              <a:t>ш (</a:t>
            </a:r>
            <a:r>
              <a:rPr lang="mi-NZ"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ам) ~ код</a:t>
            </a:r>
            <a:r>
              <a:rPr lang="az-Cyrl-AZ" sz="3600" b="1" u="sng" dirty="0">
                <a:latin typeface="Calibri" panose="020F0502020204030204" pitchFamily="34" charset="0"/>
                <a:ea typeface="Times New Roman" panose="02020603050405020304" pitchFamily="18" charset="0"/>
                <a:cs typeface="Calibri" panose="020F0502020204030204" pitchFamily="34" charset="0"/>
              </a:rPr>
              <a:t>а</a:t>
            </a:r>
            <a:r>
              <a:rPr lang="az-Cyrl-AZ" sz="3600" u="sng" dirty="0">
                <a:latin typeface="Calibri" panose="020F0502020204030204" pitchFamily="34" charset="0"/>
                <a:ea typeface="Times New Roman" panose="02020603050405020304" pitchFamily="18" charset="0"/>
                <a:cs typeface="Calibri" panose="020F0502020204030204" pitchFamily="34" charset="0"/>
              </a:rPr>
              <a:t>ш (</a:t>
            </a:r>
            <a:r>
              <a:rPr lang="mi-NZ"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ем):</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33</a:t>
            </a:fld>
            <a:endParaRPr lang="en-GB"/>
          </a:p>
        </p:txBody>
      </p:sp>
      <p:graphicFrame>
        <p:nvGraphicFramePr>
          <p:cNvPr id="7" name="Content Placeholder 5">
            <a:extLst>
              <a:ext uri="{FF2B5EF4-FFF2-40B4-BE49-F238E27FC236}">
                <a16:creationId xmlns:a16="http://schemas.microsoft.com/office/drawing/2014/main" id="{7384DB05-4AE2-49B9-B895-E6D6D690DFC7}"/>
              </a:ext>
            </a:extLst>
          </p:cNvPr>
          <p:cNvGraphicFramePr>
            <a:graphicFrameLocks/>
          </p:cNvGraphicFramePr>
          <p:nvPr>
            <p:extLst>
              <p:ext uri="{D42A27DB-BD31-4B8C-83A1-F6EECF244321}">
                <p14:modId xmlns:p14="http://schemas.microsoft.com/office/powerpoint/2010/main" val="2827389018"/>
              </p:ext>
            </p:extLst>
          </p:nvPr>
        </p:nvGraphicFramePr>
        <p:xfrm>
          <a:off x="838200" y="2612136"/>
          <a:ext cx="10515600" cy="1633728"/>
        </p:xfrm>
        <a:graphic>
          <a:graphicData uri="http://schemas.openxmlformats.org/drawingml/2006/table">
            <a:tbl>
              <a:tblPr firstRow="1" firstCol="1" bandRow="1" bandCol="1"/>
              <a:tblGrid>
                <a:gridCol w="4834940">
                  <a:extLst>
                    <a:ext uri="{9D8B030D-6E8A-4147-A177-3AD203B41FA5}">
                      <a16:colId xmlns:a16="http://schemas.microsoft.com/office/drawing/2014/main" val="322605308"/>
                    </a:ext>
                  </a:extLst>
                </a:gridCol>
                <a:gridCol w="5680660">
                  <a:extLst>
                    <a:ext uri="{9D8B030D-6E8A-4147-A177-3AD203B41FA5}">
                      <a16:colId xmlns:a16="http://schemas.microsoft.com/office/drawing/2014/main" val="1395213776"/>
                    </a:ext>
                  </a:extLst>
                </a:gridCol>
              </a:tblGrid>
              <a:tr h="816864">
                <a:tc>
                  <a:txBody>
                    <a:bodyPr/>
                    <a:lstStyle/>
                    <a:p>
                      <a:pPr algn="just">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Коч</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й</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ков</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й</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дса</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Grandfather, grandmother, stay!</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061773"/>
                  </a:ext>
                </a:extLst>
              </a:tr>
              <a:tr h="816864">
                <a:tc>
                  <a:txBody>
                    <a:bodyPr/>
                    <a:lstStyle/>
                    <a:p>
                      <a:pPr algn="just">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Рецептд</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м </a:t>
                      </a:r>
                      <a:r>
                        <a:rPr lang="en-US" sz="2300" u="sng">
                          <a:effectLst/>
                          <a:latin typeface="Calibri" panose="020F0502020204030204" pitchFamily="34" charset="0"/>
                          <a:ea typeface="PMingLiU" panose="02020500000000000000" pitchFamily="18" charset="-120"/>
                          <a:cs typeface="Calibri" panose="020F0502020204030204" pitchFamily="34" charset="0"/>
                        </a:rPr>
                        <a:t>к</a:t>
                      </a:r>
                      <a:r>
                        <a:rPr lang="en-US" sz="2300" b="1" u="sng">
                          <a:effectLst/>
                          <a:latin typeface="Calibri" panose="020F0502020204030204" pitchFamily="34" charset="0"/>
                          <a:ea typeface="PMingLiU" panose="02020500000000000000" pitchFamily="18" charset="-120"/>
                          <a:cs typeface="Calibri" panose="020F0502020204030204" pitchFamily="34" charset="0"/>
                        </a:rPr>
                        <a:t>о</a:t>
                      </a:r>
                      <a:r>
                        <a:rPr lang="en-US" sz="2300" u="sng">
                          <a:effectLst/>
                          <a:latin typeface="Calibri" panose="020F0502020204030204" pitchFamily="34" charset="0"/>
                          <a:ea typeface="PMingLiU" panose="02020500000000000000" pitchFamily="18" charset="-120"/>
                          <a:cs typeface="Calibri" panose="020F0502020204030204" pitchFamily="34" charset="0"/>
                        </a:rPr>
                        <a:t>дыза</a:t>
                      </a:r>
                      <a:r>
                        <a:rPr lang="en-US" sz="2300">
                          <a:effectLst/>
                          <a:latin typeface="Calibri" panose="020F0502020204030204" pitchFamily="34" charset="0"/>
                          <a:ea typeface="PMingLiU" panose="02020500000000000000" pitchFamily="18" charset="-120"/>
                          <a:cs typeface="Calibri" panose="020F0502020204030204" pitchFamily="34" charset="0"/>
                        </a:rPr>
                        <a:t>.</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Leave your prescription.</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906577"/>
                  </a:ext>
                </a:extLst>
              </a:tr>
            </a:tbl>
          </a:graphicData>
        </a:graphic>
      </p:graphicFrame>
    </p:spTree>
    <p:extLst>
      <p:ext uri="{BB962C8B-B14F-4D97-AF65-F5344CB8AC3E}">
        <p14:creationId xmlns:p14="http://schemas.microsoft.com/office/powerpoint/2010/main" val="38340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7</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mi-NZ" sz="3600" u="sng" dirty="0">
                <a:latin typeface="Calibri" panose="020F0502020204030204" pitchFamily="34" charset="0"/>
                <a:ea typeface="Times New Roman" panose="02020603050405020304" pitchFamily="18" charset="0"/>
                <a:cs typeface="Calibri" panose="020F0502020204030204" pitchFamily="34" charset="0"/>
              </a:rPr>
              <a:t>гыч:</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34</a:t>
            </a:fld>
            <a:endParaRPr lang="en-GB"/>
          </a:p>
        </p:txBody>
      </p:sp>
      <p:graphicFrame>
        <p:nvGraphicFramePr>
          <p:cNvPr id="7" name="Content Placeholder 5">
            <a:extLst>
              <a:ext uri="{FF2B5EF4-FFF2-40B4-BE49-F238E27FC236}">
                <a16:creationId xmlns:a16="http://schemas.microsoft.com/office/drawing/2014/main" id="{7384DB05-4AE2-49B9-B895-E6D6D690DFC7}"/>
              </a:ext>
            </a:extLst>
          </p:cNvPr>
          <p:cNvGraphicFramePr>
            <a:graphicFrameLocks/>
          </p:cNvGraphicFramePr>
          <p:nvPr>
            <p:extLst>
              <p:ext uri="{D42A27DB-BD31-4B8C-83A1-F6EECF244321}">
                <p14:modId xmlns:p14="http://schemas.microsoft.com/office/powerpoint/2010/main" val="2383759435"/>
              </p:ext>
            </p:extLst>
          </p:nvPr>
        </p:nvGraphicFramePr>
        <p:xfrm>
          <a:off x="838200" y="2066036"/>
          <a:ext cx="10515600" cy="3267456"/>
        </p:xfrm>
        <a:graphic>
          <a:graphicData uri="http://schemas.openxmlformats.org/drawingml/2006/table">
            <a:tbl>
              <a:tblPr firstRow="1" firstCol="1" bandRow="1" bandCol="1"/>
              <a:tblGrid>
                <a:gridCol w="4834940">
                  <a:extLst>
                    <a:ext uri="{9D8B030D-6E8A-4147-A177-3AD203B41FA5}">
                      <a16:colId xmlns:a16="http://schemas.microsoft.com/office/drawing/2014/main" val="322605308"/>
                    </a:ext>
                  </a:extLst>
                </a:gridCol>
                <a:gridCol w="5680660">
                  <a:extLst>
                    <a:ext uri="{9D8B030D-6E8A-4147-A177-3AD203B41FA5}">
                      <a16:colId xmlns:a16="http://schemas.microsoft.com/office/drawing/2014/main" val="1395213776"/>
                    </a:ext>
                  </a:extLst>
                </a:gridCol>
              </a:tblGrid>
              <a:tr h="816864">
                <a:tc>
                  <a:txBody>
                    <a:bodyPr/>
                    <a:lstStyle/>
                    <a:p>
                      <a:pPr algn="l">
                        <a:lnSpc>
                          <a:spcPct val="107000"/>
                        </a:lnSpc>
                      </a:pPr>
                      <a:r>
                        <a:rPr lang="en-US" sz="2300" u="sng" dirty="0" err="1">
                          <a:effectLst/>
                          <a:latin typeface="Calibri" panose="020F0502020204030204" pitchFamily="34" charset="0"/>
                          <a:ea typeface="PMingLiU" panose="02020500000000000000" pitchFamily="18" charset="-120"/>
                          <a:cs typeface="Calibri" panose="020F0502020204030204" pitchFamily="34" charset="0"/>
                        </a:rPr>
                        <a:t>Кум</a:t>
                      </a:r>
                      <a:r>
                        <a:rPr lang="en-US" sz="2300" u="sng" dirty="0">
                          <a:effectLst/>
                          <a:latin typeface="Calibri" panose="020F0502020204030204" pitchFamily="34" charset="0"/>
                          <a:ea typeface="PMingLiU" panose="02020500000000000000" pitchFamily="18" charset="-120"/>
                          <a:cs typeface="Calibri" panose="020F0502020204030204" pitchFamily="34" charset="0"/>
                        </a:rPr>
                        <a:t> </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че</a:t>
                      </a:r>
                      <a:r>
                        <a:rPr lang="en-US" sz="2300" u="sng" dirty="0">
                          <a:effectLst/>
                          <a:latin typeface="Calibri" panose="020F0502020204030204" pitchFamily="34" charset="0"/>
                          <a:ea typeface="PMingLiU" panose="02020500000000000000" pitchFamily="18" charset="-120"/>
                          <a:cs typeface="Calibri" panose="020F0502020204030204" pitchFamily="34" charset="0"/>
                        </a:rPr>
                        <a:t> </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гыч</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тол</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м</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I will come in three days</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061773"/>
                  </a:ext>
                </a:extLst>
              </a:tr>
              <a:tr h="816864">
                <a:tc>
                  <a:txBody>
                    <a:bodyPr/>
                    <a:lstStyle/>
                    <a:p>
                      <a:pPr algn="l">
                        <a:lnSpc>
                          <a:spcPct val="107000"/>
                        </a:lnSpc>
                      </a:pPr>
                      <a:r>
                        <a:rPr lang="en-US" sz="2300" u="sng">
                          <a:effectLst/>
                          <a:latin typeface="Calibri" panose="020F0502020204030204" pitchFamily="34" charset="0"/>
                          <a:ea typeface="PMingLiU" panose="02020500000000000000" pitchFamily="18" charset="-120"/>
                          <a:cs typeface="Calibri" panose="020F0502020204030204" pitchFamily="34" charset="0"/>
                        </a:rPr>
                        <a:t>Кок арн</a:t>
                      </a:r>
                      <a:r>
                        <a:rPr lang="en-US" sz="2300" b="1" u="sng">
                          <a:effectLst/>
                          <a:latin typeface="Calibri" panose="020F0502020204030204" pitchFamily="34" charset="0"/>
                          <a:ea typeface="PMingLiU" panose="02020500000000000000" pitchFamily="18" charset="-120"/>
                          <a:cs typeface="Calibri" panose="020F0502020204030204" pitchFamily="34" charset="0"/>
                        </a:rPr>
                        <a:t>я</a:t>
                      </a:r>
                      <a:r>
                        <a:rPr lang="en-US" sz="2300" u="sng">
                          <a:effectLst/>
                          <a:latin typeface="Calibri" panose="020F0502020204030204" pitchFamily="34" charset="0"/>
                          <a:ea typeface="PMingLiU" panose="02020500000000000000" pitchFamily="18" charset="-120"/>
                          <a:cs typeface="Calibri" panose="020F0502020204030204" pitchFamily="34" charset="0"/>
                        </a:rPr>
                        <a:t> гыч </a:t>
                      </a:r>
                      <a:r>
                        <a:rPr lang="en-US" sz="2300">
                          <a:effectLst/>
                          <a:latin typeface="Calibri" panose="020F0502020204030204" pitchFamily="34" charset="0"/>
                          <a:ea typeface="PMingLiU" panose="02020500000000000000" pitchFamily="18" charset="-120"/>
                          <a:cs typeface="Calibri" panose="020F0502020204030204" pitchFamily="34" charset="0"/>
                        </a:rPr>
                        <a:t>Козьмодемь</a:t>
                      </a:r>
                      <a:r>
                        <a:rPr lang="en-US" sz="2300" b="1">
                          <a:effectLst/>
                          <a:latin typeface="Calibri" panose="020F0502020204030204" pitchFamily="34" charset="0"/>
                          <a:ea typeface="PMingLiU" panose="02020500000000000000" pitchFamily="18" charset="-120"/>
                          <a:cs typeface="Calibri" panose="020F0502020204030204" pitchFamily="34" charset="0"/>
                        </a:rPr>
                        <a:t>я</a:t>
                      </a:r>
                      <a:r>
                        <a:rPr lang="en-US" sz="2300">
                          <a:effectLst/>
                          <a:latin typeface="Calibri" panose="020F0502020204030204" pitchFamily="34" charset="0"/>
                          <a:ea typeface="PMingLiU" panose="02020500000000000000" pitchFamily="18" charset="-120"/>
                          <a:cs typeface="Calibri" panose="020F0502020204030204" pitchFamily="34" charset="0"/>
                        </a:rPr>
                        <a:t>нскыш ка</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м.</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In two weeks I will be going to Kozmodemyansk.</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24352"/>
                  </a:ext>
                </a:extLst>
              </a:tr>
              <a:tr h="816864">
                <a:tc>
                  <a:txBody>
                    <a:bodyPr/>
                    <a:lstStyle/>
                    <a:p>
                      <a:pPr algn="l">
                        <a:lnSpc>
                          <a:spcPct val="107000"/>
                        </a:lnSpc>
                      </a:pPr>
                      <a:r>
                        <a:rPr lang="en-US" sz="2300" u="sng">
                          <a:effectLst/>
                          <a:latin typeface="Calibri" panose="020F0502020204030204" pitchFamily="34" charset="0"/>
                          <a:ea typeface="PMingLiU" panose="02020500000000000000" pitchFamily="18" charset="-120"/>
                          <a:cs typeface="Calibri" panose="020F0502020204030204" pitchFamily="34" charset="0"/>
                        </a:rPr>
                        <a:t>ш</a:t>
                      </a:r>
                      <a:r>
                        <a:rPr lang="en-US" sz="2300" b="1" u="sng">
                          <a:effectLst/>
                          <a:latin typeface="Calibri" panose="020F0502020204030204" pitchFamily="34" charset="0"/>
                          <a:ea typeface="PMingLiU" panose="02020500000000000000" pitchFamily="18" charset="-120"/>
                          <a:cs typeface="Calibri" panose="020F0502020204030204" pitchFamily="34" charset="0"/>
                        </a:rPr>
                        <a:t>о</a:t>
                      </a:r>
                      <a:r>
                        <a:rPr lang="en-US" sz="2300" u="sng">
                          <a:effectLst/>
                          <a:latin typeface="Calibri" panose="020F0502020204030204" pitchFamily="34" charset="0"/>
                          <a:ea typeface="PMingLiU" panose="02020500000000000000" pitchFamily="18" charset="-120"/>
                          <a:cs typeface="Calibri" panose="020F0502020204030204" pitchFamily="34" charset="0"/>
                        </a:rPr>
                        <a:t>чмо гыч</a:t>
                      </a:r>
                      <a:r>
                        <a:rPr lang="en-US" sz="2300">
                          <a:effectLst/>
                          <a:latin typeface="Calibri" panose="020F0502020204030204" pitchFamily="34" charset="0"/>
                          <a:ea typeface="PMingLiU" panose="02020500000000000000" pitchFamily="18" charset="-120"/>
                          <a:cs typeface="Calibri" panose="020F0502020204030204" pitchFamily="34" charset="0"/>
                        </a:rPr>
                        <a:t> вӱрг</a:t>
                      </a:r>
                      <a:r>
                        <a:rPr lang="en-US" sz="2300" b="1">
                          <a:effectLst/>
                          <a:latin typeface="Calibri" panose="020F0502020204030204" pitchFamily="34" charset="0"/>
                          <a:ea typeface="PMingLiU" panose="02020500000000000000" pitchFamily="18" charset="-120"/>
                          <a:cs typeface="Calibri" panose="020F0502020204030204" pitchFamily="34" charset="0"/>
                        </a:rPr>
                        <a:t>е</a:t>
                      </a:r>
                      <a:r>
                        <a:rPr lang="en-US" sz="2300">
                          <a:effectLst/>
                          <a:latin typeface="Calibri" panose="020F0502020204030204" pitchFamily="34" charset="0"/>
                          <a:ea typeface="PMingLiU" panose="02020500000000000000" pitchFamily="18" charset="-120"/>
                          <a:cs typeface="Calibri" panose="020F0502020204030204" pitchFamily="34" charset="0"/>
                        </a:rPr>
                        <a:t>че м</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рте</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300">
                          <a:effectLst/>
                          <a:latin typeface="Calibri" panose="020F0502020204030204" pitchFamily="34" charset="0"/>
                          <a:ea typeface="PMingLiU" panose="02020500000000000000" pitchFamily="18" charset="-120"/>
                          <a:cs typeface="Calibri" panose="020F0502020204030204" pitchFamily="34" charset="0"/>
                        </a:rPr>
                        <a:t>from Monday to Wednesday</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207955"/>
                  </a:ext>
                </a:extLst>
              </a:tr>
              <a:tr h="816864">
                <a:tc>
                  <a:txBody>
                    <a:bodyPr/>
                    <a:lstStyle/>
                    <a:p>
                      <a:pPr algn="l">
                        <a:lnSpc>
                          <a:spcPct val="107000"/>
                        </a:lnSpc>
                      </a:pPr>
                      <a:r>
                        <a:rPr lang="en-US" sz="2300" u="sng">
                          <a:effectLst/>
                          <a:latin typeface="Calibri" panose="020F0502020204030204" pitchFamily="34" charset="0"/>
                          <a:ea typeface="PMingLiU" panose="02020500000000000000" pitchFamily="18" charset="-120"/>
                          <a:cs typeface="Calibri" panose="020F0502020204030204" pitchFamily="34" charset="0"/>
                        </a:rPr>
                        <a:t>ик шаг</a:t>
                      </a:r>
                      <a:r>
                        <a:rPr lang="en-US" sz="2300" b="1" u="sng">
                          <a:effectLst/>
                          <a:latin typeface="Calibri" panose="020F0502020204030204" pitchFamily="34" charset="0"/>
                          <a:ea typeface="PMingLiU" panose="02020500000000000000" pitchFamily="18" charset="-120"/>
                          <a:cs typeface="Calibri" panose="020F0502020204030204" pitchFamily="34" charset="0"/>
                        </a:rPr>
                        <a:t>а</a:t>
                      </a:r>
                      <a:r>
                        <a:rPr lang="en-US" sz="2300" u="sng">
                          <a:effectLst/>
                          <a:latin typeface="Calibri" panose="020F0502020204030204" pitchFamily="34" charset="0"/>
                          <a:ea typeface="PMingLiU" panose="02020500000000000000" pitchFamily="18" charset="-120"/>
                          <a:cs typeface="Calibri" panose="020F0502020204030204" pitchFamily="34" charset="0"/>
                        </a:rPr>
                        <a:t>т гыч</a:t>
                      </a:r>
                      <a:r>
                        <a:rPr lang="en-US" sz="2300">
                          <a:effectLst/>
                          <a:latin typeface="Calibri" panose="020F0502020204030204" pitchFamily="34" charset="0"/>
                          <a:ea typeface="PMingLiU" panose="02020500000000000000" pitchFamily="18" charset="-120"/>
                          <a:cs typeface="Calibri" panose="020F0502020204030204" pitchFamily="34" charset="0"/>
                        </a:rPr>
                        <a:t> к</a:t>
                      </a:r>
                      <a:r>
                        <a:rPr lang="en-US" sz="2300" b="1">
                          <a:effectLst/>
                          <a:latin typeface="Calibri" panose="020F0502020204030204" pitchFamily="34" charset="0"/>
                          <a:ea typeface="PMingLiU" panose="02020500000000000000" pitchFamily="18" charset="-120"/>
                          <a:cs typeface="Calibri" panose="020F0502020204030204" pitchFamily="34" charset="0"/>
                        </a:rPr>
                        <a:t>о</a:t>
                      </a:r>
                      <a:r>
                        <a:rPr lang="en-US" sz="2300">
                          <a:effectLst/>
                          <a:latin typeface="Calibri" panose="020F0502020204030204" pitchFamily="34" charset="0"/>
                          <a:ea typeface="PMingLiU" panose="02020500000000000000" pitchFamily="18" charset="-120"/>
                          <a:cs typeface="Calibri" panose="020F0502020204030204" pitchFamily="34" charset="0"/>
                        </a:rPr>
                        <a:t>кыт м</a:t>
                      </a:r>
                      <a:r>
                        <a:rPr lang="en-US" sz="2300" b="1">
                          <a:effectLst/>
                          <a:latin typeface="Calibri" panose="020F0502020204030204" pitchFamily="34" charset="0"/>
                          <a:ea typeface="PMingLiU" panose="02020500000000000000" pitchFamily="18" charset="-120"/>
                          <a:cs typeface="Calibri" panose="020F0502020204030204" pitchFamily="34" charset="0"/>
                        </a:rPr>
                        <a:t>а</a:t>
                      </a:r>
                      <a:r>
                        <a:rPr lang="en-US" sz="2300">
                          <a:effectLst/>
                          <a:latin typeface="Calibri" panose="020F0502020204030204" pitchFamily="34" charset="0"/>
                          <a:ea typeface="PMingLiU" panose="02020500000000000000" pitchFamily="18" charset="-120"/>
                          <a:cs typeface="Calibri" panose="020F0502020204030204" pitchFamily="34" charset="0"/>
                        </a:rPr>
                        <a:t>рте</a:t>
                      </a:r>
                      <a:endParaRPr lang="en-GB" sz="23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from one o’clock to two o’clock</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906577"/>
                  </a:ext>
                </a:extLst>
              </a:tr>
            </a:tbl>
          </a:graphicData>
        </a:graphic>
      </p:graphicFrame>
    </p:spTree>
    <p:extLst>
      <p:ext uri="{BB962C8B-B14F-4D97-AF65-F5344CB8AC3E}">
        <p14:creationId xmlns:p14="http://schemas.microsoft.com/office/powerpoint/2010/main" val="42890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8</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йыҥгырт</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ем</a:t>
            </a:r>
            <a:r>
              <a:rPr lang="en-GB" sz="3600" u="sng" dirty="0">
                <a:latin typeface="Calibri" panose="020F0502020204030204" pitchFamily="34" charset="0"/>
                <a:ea typeface="Times New Roman" panose="02020603050405020304" pitchFamily="18" charset="0"/>
                <a:cs typeface="Calibri" panose="020F0502020204030204" pitchFamily="34" charset="0"/>
              </a:rPr>
              <a:t>) ‘to call, to phone’</a:t>
            </a:r>
            <a:r>
              <a:rPr lang="mi-NZ" sz="3600" u="sng" dirty="0">
                <a:latin typeface="Calibri" panose="020F0502020204030204" pitchFamily="34" charset="0"/>
                <a:ea typeface="Times New Roman" panose="02020603050405020304" pitchFamily="18" charset="0"/>
                <a:cs typeface="Calibri" panose="020F0502020204030204" pitchFamily="34"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35</a:t>
            </a:fld>
            <a:endParaRPr lang="en-GB"/>
          </a:p>
        </p:txBody>
      </p:sp>
      <p:graphicFrame>
        <p:nvGraphicFramePr>
          <p:cNvPr id="7" name="Content Placeholder 5">
            <a:extLst>
              <a:ext uri="{FF2B5EF4-FFF2-40B4-BE49-F238E27FC236}">
                <a16:creationId xmlns:a16="http://schemas.microsoft.com/office/drawing/2014/main" id="{7384DB05-4AE2-49B9-B895-E6D6D690DFC7}"/>
              </a:ext>
            </a:extLst>
          </p:cNvPr>
          <p:cNvGraphicFramePr>
            <a:graphicFrameLocks/>
          </p:cNvGraphicFramePr>
          <p:nvPr>
            <p:extLst>
              <p:ext uri="{D42A27DB-BD31-4B8C-83A1-F6EECF244321}">
                <p14:modId xmlns:p14="http://schemas.microsoft.com/office/powerpoint/2010/main" val="1202527844"/>
              </p:ext>
            </p:extLst>
          </p:nvPr>
        </p:nvGraphicFramePr>
        <p:xfrm>
          <a:off x="5194300" y="2612136"/>
          <a:ext cx="6451600" cy="816864"/>
        </p:xfrm>
        <a:graphic>
          <a:graphicData uri="http://schemas.openxmlformats.org/drawingml/2006/table">
            <a:tbl>
              <a:tblPr firstRow="1" firstCol="1" bandRow="1" bandCol="1"/>
              <a:tblGrid>
                <a:gridCol w="2966364">
                  <a:extLst>
                    <a:ext uri="{9D8B030D-6E8A-4147-A177-3AD203B41FA5}">
                      <a16:colId xmlns:a16="http://schemas.microsoft.com/office/drawing/2014/main" val="322605308"/>
                    </a:ext>
                  </a:extLst>
                </a:gridCol>
                <a:gridCol w="3485236">
                  <a:extLst>
                    <a:ext uri="{9D8B030D-6E8A-4147-A177-3AD203B41FA5}">
                      <a16:colId xmlns:a16="http://schemas.microsoft.com/office/drawing/2014/main" val="1395213776"/>
                    </a:ext>
                  </a:extLst>
                </a:gridCol>
              </a:tblGrid>
              <a:tr h="816864">
                <a:tc>
                  <a:txBody>
                    <a:bodyPr/>
                    <a:lstStyle/>
                    <a:p>
                      <a:pPr algn="just">
                        <a:lnSpc>
                          <a:spcPct val="107000"/>
                        </a:lnSpc>
                      </a:pPr>
                      <a:r>
                        <a:rPr lang="en-US" sz="2300" u="sng" dirty="0" err="1">
                          <a:effectLst/>
                          <a:latin typeface="Calibri" panose="020F0502020204030204" pitchFamily="34" charset="0"/>
                          <a:ea typeface="PMingLiU" panose="02020500000000000000" pitchFamily="18" charset="-120"/>
                          <a:cs typeface="Calibri" panose="020F0502020204030204" pitchFamily="34" charset="0"/>
                        </a:rPr>
                        <a:t>Й</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ы</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ҥгырте</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dirty="0" err="1">
                          <a:effectLst/>
                          <a:latin typeface="Calibri" panose="020F0502020204030204" pitchFamily="34" charset="0"/>
                          <a:ea typeface="PMingLiU" panose="02020500000000000000" pitchFamily="18" charset="-120"/>
                          <a:cs typeface="Calibri" panose="020F0502020204030204" pitchFamily="34" charset="0"/>
                        </a:rPr>
                        <a:t>мыл</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м</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Call me!</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061773"/>
                  </a:ext>
                </a:extLst>
              </a:tr>
            </a:tbl>
          </a:graphicData>
        </a:graphic>
      </p:graphicFrame>
      <p:graphicFrame>
        <p:nvGraphicFramePr>
          <p:cNvPr id="2" name="Table 1">
            <a:extLst>
              <a:ext uri="{FF2B5EF4-FFF2-40B4-BE49-F238E27FC236}">
                <a16:creationId xmlns:a16="http://schemas.microsoft.com/office/drawing/2014/main" id="{3A6C22AE-C2C1-4ECE-B382-90421A8154CD}"/>
              </a:ext>
            </a:extLst>
          </p:cNvPr>
          <p:cNvGraphicFramePr>
            <a:graphicFrameLocks noGrp="1"/>
          </p:cNvGraphicFramePr>
          <p:nvPr>
            <p:extLst>
              <p:ext uri="{D42A27DB-BD31-4B8C-83A1-F6EECF244321}">
                <p14:modId xmlns:p14="http://schemas.microsoft.com/office/powerpoint/2010/main" val="1658267383"/>
              </p:ext>
            </p:extLst>
          </p:nvPr>
        </p:nvGraphicFramePr>
        <p:xfrm>
          <a:off x="5194300" y="3429000"/>
          <a:ext cx="6451600" cy="816864"/>
        </p:xfrm>
        <a:graphic>
          <a:graphicData uri="http://schemas.openxmlformats.org/drawingml/2006/table">
            <a:tbl>
              <a:tblPr firstRow="1" firstCol="1" bandRow="1" bandCol="1"/>
              <a:tblGrid>
                <a:gridCol w="2966364">
                  <a:extLst>
                    <a:ext uri="{9D8B030D-6E8A-4147-A177-3AD203B41FA5}">
                      <a16:colId xmlns:a16="http://schemas.microsoft.com/office/drawing/2014/main" val="3760309973"/>
                    </a:ext>
                  </a:extLst>
                </a:gridCol>
                <a:gridCol w="3485236">
                  <a:extLst>
                    <a:ext uri="{9D8B030D-6E8A-4147-A177-3AD203B41FA5}">
                      <a16:colId xmlns:a16="http://schemas.microsoft.com/office/drawing/2014/main" val="2037385995"/>
                    </a:ext>
                  </a:extLst>
                </a:gridCol>
              </a:tblGrid>
              <a:tr h="816864">
                <a:tc>
                  <a:txBody>
                    <a:bodyPr/>
                    <a:lstStyle/>
                    <a:p>
                      <a:pPr algn="just">
                        <a:lnSpc>
                          <a:spcPct val="107000"/>
                        </a:lnSpc>
                      </a:pPr>
                      <a:r>
                        <a:rPr lang="en-US" sz="23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300" dirty="0" err="1">
                          <a:effectLst/>
                          <a:latin typeface="Calibri" panose="020F0502020204030204" pitchFamily="34" charset="0"/>
                          <a:ea typeface="PMingLiU" panose="02020500000000000000" pitchFamily="18" charset="-120"/>
                          <a:cs typeface="Calibri" panose="020F0502020204030204" pitchFamily="34" charset="0"/>
                        </a:rPr>
                        <a:t>ш</a:t>
                      </a:r>
                      <a:r>
                        <a:rPr lang="en-US" sz="2300" dirty="0">
                          <a:effectLst/>
                          <a:latin typeface="Calibri" panose="020F0502020204030204" pitchFamily="34" charset="0"/>
                          <a:ea typeface="PMingLiU" panose="02020500000000000000" pitchFamily="18" charset="-120"/>
                          <a:cs typeface="Calibri" panose="020F0502020204030204" pitchFamily="34" charset="0"/>
                        </a:rPr>
                        <a:t> </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й</a:t>
                      </a:r>
                      <a:r>
                        <a:rPr lang="en-US" sz="2300" b="1" u="sng" dirty="0" err="1">
                          <a:effectLst/>
                          <a:latin typeface="Calibri" panose="020F0502020204030204" pitchFamily="34" charset="0"/>
                          <a:ea typeface="PMingLiU" panose="02020500000000000000" pitchFamily="18" charset="-120"/>
                          <a:cs typeface="Calibri" panose="020F0502020204030204" pitchFamily="34" charset="0"/>
                        </a:rPr>
                        <a:t>ы</a:t>
                      </a:r>
                      <a:r>
                        <a:rPr lang="en-US" sz="2300" u="sng" dirty="0" err="1">
                          <a:effectLst/>
                          <a:latin typeface="Calibri" panose="020F0502020204030204" pitchFamily="34" charset="0"/>
                          <a:ea typeface="PMingLiU" panose="02020500000000000000" pitchFamily="18" charset="-120"/>
                          <a:cs typeface="Calibri" panose="020F0502020204030204" pitchFamily="34" charset="0"/>
                        </a:rPr>
                        <a:t>ҥгыртыза</a:t>
                      </a:r>
                      <a:r>
                        <a:rPr lang="en-US" sz="2300" dirty="0">
                          <a:effectLst/>
                          <a:latin typeface="Calibri" panose="020F0502020204030204" pitchFamily="34" charset="0"/>
                          <a:ea typeface="PMingLiU" panose="02020500000000000000" pitchFamily="18" charset="-120"/>
                          <a:cs typeface="Calibri" panose="020F0502020204030204" pitchFamily="34" charset="0"/>
                        </a:rPr>
                        <a:t>!</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2300" dirty="0">
                          <a:effectLst/>
                          <a:latin typeface="Calibri" panose="020F0502020204030204" pitchFamily="34" charset="0"/>
                          <a:ea typeface="PMingLiU" panose="02020500000000000000" pitchFamily="18" charset="-120"/>
                          <a:cs typeface="Calibri" panose="020F0502020204030204" pitchFamily="34" charset="0"/>
                        </a:rPr>
                        <a:t>Call work!</a:t>
                      </a:r>
                      <a:endParaRPr lang="en-GB" sz="23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90815"/>
                  </a:ext>
                </a:extLst>
              </a:tr>
            </a:tbl>
          </a:graphicData>
        </a:graphic>
      </p:graphicFrame>
      <p:pic>
        <p:nvPicPr>
          <p:cNvPr id="8" name="Picture 7">
            <a:extLst>
              <a:ext uri="{FF2B5EF4-FFF2-40B4-BE49-F238E27FC236}">
                <a16:creationId xmlns:a16="http://schemas.microsoft.com/office/drawing/2014/main" id="{517B3AED-FCED-4505-8879-ACB02A8834DA}"/>
              </a:ext>
            </a:extLst>
          </p:cNvPr>
          <p:cNvPicPr>
            <a:picLocks noChangeAspect="1"/>
          </p:cNvPicPr>
          <p:nvPr/>
        </p:nvPicPr>
        <p:blipFill>
          <a:blip r:embed="rId2"/>
          <a:stretch>
            <a:fillRect/>
          </a:stretch>
        </p:blipFill>
        <p:spPr>
          <a:xfrm>
            <a:off x="546100" y="2612136"/>
            <a:ext cx="3889301" cy="1914290"/>
          </a:xfrm>
          <a:prstGeom prst="rect">
            <a:avLst/>
          </a:prstGeom>
        </p:spPr>
      </p:pic>
    </p:spTree>
    <p:extLst>
      <p:ext uri="{BB962C8B-B14F-4D97-AF65-F5344CB8AC3E}">
        <p14:creationId xmlns:p14="http://schemas.microsoft.com/office/powerpoint/2010/main" val="128991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9. </a:t>
            </a:r>
            <a:r>
              <a:rPr lang="en-GB" sz="3600" u="sng" dirty="0" err="1">
                <a:latin typeface="Calibri" panose="020F0502020204030204" pitchFamily="34" charset="0"/>
                <a:ea typeface="Times New Roman" panose="02020603050405020304" pitchFamily="18" charset="0"/>
                <a:cs typeface="Calibri" panose="020F0502020204030204" pitchFamily="34" charset="0"/>
              </a:rPr>
              <a:t>ли</a:t>
            </a:r>
            <a:r>
              <a:rPr lang="en-GB" sz="3600" b="1" u="sng" dirty="0" err="1">
                <a:latin typeface="Calibri" panose="020F0502020204030204" pitchFamily="34" charset="0"/>
                <a:ea typeface="Times New Roman" panose="02020603050405020304" pitchFamily="18" charset="0"/>
                <a:cs typeface="Calibri" panose="020F0502020204030204" pitchFamily="34" charset="0"/>
              </a:rPr>
              <a:t>я</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ям</a:t>
            </a:r>
            <a:r>
              <a:rPr lang="en-GB" sz="3600" u="sng" dirty="0">
                <a:latin typeface="Calibri" panose="020F0502020204030204" pitchFamily="34" charset="0"/>
                <a:ea typeface="Times New Roman" panose="02020603050405020304" pitchFamily="18" charset="0"/>
                <a:cs typeface="Calibri" panose="020F0502020204030204" pitchFamily="34" charset="0"/>
              </a:rPr>
              <a:t>) ‘to be, to become’</a:t>
            </a:r>
            <a:r>
              <a:rPr lang="mi-NZ" sz="3600" u="sng" dirty="0">
                <a:latin typeface="Calibri" panose="020F0502020204030204" pitchFamily="34" charset="0"/>
                <a:ea typeface="Times New Roman" panose="02020603050405020304" pitchFamily="18" charset="0"/>
                <a:cs typeface="Calibri" panose="020F0502020204030204" pitchFamily="34"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36</a:t>
            </a:fld>
            <a:endParaRPr lang="en-GB"/>
          </a:p>
        </p:txBody>
      </p:sp>
      <p:graphicFrame>
        <p:nvGraphicFramePr>
          <p:cNvPr id="7" name="Content Placeholder 5">
            <a:extLst>
              <a:ext uri="{FF2B5EF4-FFF2-40B4-BE49-F238E27FC236}">
                <a16:creationId xmlns:a16="http://schemas.microsoft.com/office/drawing/2014/main" id="{7384DB05-4AE2-49B9-B895-E6D6D690DFC7}"/>
              </a:ext>
            </a:extLst>
          </p:cNvPr>
          <p:cNvGraphicFramePr>
            <a:graphicFrameLocks/>
          </p:cNvGraphicFramePr>
          <p:nvPr>
            <p:extLst>
              <p:ext uri="{D42A27DB-BD31-4B8C-83A1-F6EECF244321}">
                <p14:modId xmlns:p14="http://schemas.microsoft.com/office/powerpoint/2010/main" val="2995155540"/>
              </p:ext>
            </p:extLst>
          </p:nvPr>
        </p:nvGraphicFramePr>
        <p:xfrm>
          <a:off x="838200" y="2792549"/>
          <a:ext cx="10515600" cy="1633728"/>
        </p:xfrm>
        <a:graphic>
          <a:graphicData uri="http://schemas.openxmlformats.org/drawingml/2006/table">
            <a:tbl>
              <a:tblPr firstRow="1" firstCol="1" bandRow="1" bandCol="1"/>
              <a:tblGrid>
                <a:gridCol w="4834940">
                  <a:extLst>
                    <a:ext uri="{9D8B030D-6E8A-4147-A177-3AD203B41FA5}">
                      <a16:colId xmlns:a16="http://schemas.microsoft.com/office/drawing/2014/main" val="322605308"/>
                    </a:ext>
                  </a:extLst>
                </a:gridCol>
                <a:gridCol w="5680660">
                  <a:extLst>
                    <a:ext uri="{9D8B030D-6E8A-4147-A177-3AD203B41FA5}">
                      <a16:colId xmlns:a16="http://schemas.microsoft.com/office/drawing/2014/main" val="1395213776"/>
                    </a:ext>
                  </a:extLst>
                </a:gridCol>
              </a:tblGrid>
              <a:tr h="816864">
                <a:tc>
                  <a:txBody>
                    <a:bodyPr/>
                    <a:lstStyle/>
                    <a:p>
                      <a:pPr algn="l">
                        <a:lnSpc>
                          <a:spcPct val="107000"/>
                        </a:lnSpc>
                      </a:pP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дым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кок</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чыште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ышт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ли</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This can be done in two days.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061773"/>
                  </a:ext>
                </a:extLst>
              </a:tr>
              <a:tr h="816864">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Йочал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с</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дикыш кошт</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a:t>
                      </a:r>
                      <a:r>
                        <a:rPr lang="en-US" sz="2400" u="sng">
                          <a:effectLst/>
                          <a:latin typeface="Calibri" panose="020F0502020204030204" pitchFamily="34" charset="0"/>
                          <a:ea typeface="PMingLiU" panose="02020500000000000000" pitchFamily="18" charset="-120"/>
                          <a:cs typeface="Calibri" panose="020F0502020204030204" pitchFamily="34" charset="0"/>
                        </a:rPr>
                        <a:t>ок лий</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The child should not go to kindergarten.</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24352"/>
                  </a:ext>
                </a:extLst>
              </a:tr>
            </a:tbl>
          </a:graphicData>
        </a:graphic>
      </p:graphicFrame>
    </p:spTree>
    <p:extLst>
      <p:ext uri="{BB962C8B-B14F-4D97-AF65-F5344CB8AC3E}">
        <p14:creationId xmlns:p14="http://schemas.microsoft.com/office/powerpoint/2010/main" val="206078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10</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Yes and no (polar) questions: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37</a:t>
            </a:fld>
            <a:endParaRPr lang="en-GB"/>
          </a:p>
        </p:txBody>
      </p:sp>
      <p:graphicFrame>
        <p:nvGraphicFramePr>
          <p:cNvPr id="11" name="Table 10">
            <a:extLst>
              <a:ext uri="{FF2B5EF4-FFF2-40B4-BE49-F238E27FC236}">
                <a16:creationId xmlns:a16="http://schemas.microsoft.com/office/drawing/2014/main" id="{AD4ABC52-883B-48D8-B759-F136DE56916D}"/>
              </a:ext>
            </a:extLst>
          </p:cNvPr>
          <p:cNvGraphicFramePr>
            <a:graphicFrameLocks noGrp="1"/>
          </p:cNvGraphicFramePr>
          <p:nvPr>
            <p:extLst>
              <p:ext uri="{D42A27DB-BD31-4B8C-83A1-F6EECF244321}">
                <p14:modId xmlns:p14="http://schemas.microsoft.com/office/powerpoint/2010/main" val="34741032"/>
              </p:ext>
            </p:extLst>
          </p:nvPr>
        </p:nvGraphicFramePr>
        <p:xfrm>
          <a:off x="6131631" y="1743253"/>
          <a:ext cx="3850569" cy="4420724"/>
        </p:xfrm>
        <a:graphic>
          <a:graphicData uri="http://schemas.openxmlformats.org/drawingml/2006/table">
            <a:tbl>
              <a:tblPr firstRow="1" firstCol="1" bandRow="1" bandCol="1"/>
              <a:tblGrid>
                <a:gridCol w="3850569">
                  <a:extLst>
                    <a:ext uri="{9D8B030D-6E8A-4147-A177-3AD203B41FA5}">
                      <a16:colId xmlns:a16="http://schemas.microsoft.com/office/drawing/2014/main" val="2018023837"/>
                    </a:ext>
                  </a:extLst>
                </a:gridCol>
              </a:tblGrid>
              <a:tr h="2210362">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 Are you coming?</a:t>
                      </a:r>
                      <a:endParaRPr lang="en-US" sz="2200" b="0" i="0" u="none" strike="noStrike">
                        <a:effectLst/>
                        <a:latin typeface="Arial" panose="020B0604020202020204" pitchFamily="34" charset="0"/>
                      </a:endParaRPr>
                    </a:p>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 Yes.</a:t>
                      </a:r>
                      <a:endParaRPr lang="en-US" sz="2200" b="0" i="0" u="none" strike="noStrike">
                        <a:effectLst/>
                        <a:latin typeface="Arial" panose="020B0604020202020204" pitchFamily="34" charset="0"/>
                      </a:endParaRPr>
                    </a:p>
                  </a:txBody>
                  <a:tcPr marL="135715" marR="135715" marT="1884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066479"/>
                  </a:ext>
                </a:extLst>
              </a:tr>
              <a:tr h="2210362">
                <a:tc>
                  <a:txBody>
                    <a:bodyPr/>
                    <a:lstStyle/>
                    <a:p>
                      <a:pPr algn="just" fontAlgn="t">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 Is (s)he a teacher?</a:t>
                      </a:r>
                      <a:endParaRPr lang="en-US" sz="2200" b="0" i="0" u="none" strike="noStrike" dirty="0">
                        <a:effectLst/>
                        <a:latin typeface="Arial" panose="020B0604020202020204" pitchFamily="34" charset="0"/>
                      </a:endParaRPr>
                    </a:p>
                    <a:p>
                      <a:pPr algn="just" fontAlgn="t">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 Yes.</a:t>
                      </a:r>
                      <a:endParaRPr lang="en-US" sz="2200" b="0" i="0" u="none" strike="noStrike" dirty="0">
                        <a:effectLst/>
                        <a:latin typeface="Arial" panose="020B0604020202020204" pitchFamily="34" charset="0"/>
                      </a:endParaRPr>
                    </a:p>
                  </a:txBody>
                  <a:tcPr marL="135715" marR="135715" marT="1884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457774"/>
                  </a:ext>
                </a:extLst>
              </a:tr>
            </a:tbl>
          </a:graphicData>
        </a:graphic>
      </p:graphicFrame>
      <p:graphicFrame>
        <p:nvGraphicFramePr>
          <p:cNvPr id="6" name="Table 5">
            <a:extLst>
              <a:ext uri="{FF2B5EF4-FFF2-40B4-BE49-F238E27FC236}">
                <a16:creationId xmlns:a16="http://schemas.microsoft.com/office/drawing/2014/main" id="{2EF2F80B-100D-4F31-8886-32303CF474FD}"/>
              </a:ext>
            </a:extLst>
          </p:cNvPr>
          <p:cNvGraphicFramePr>
            <a:graphicFrameLocks noGrp="1"/>
          </p:cNvGraphicFramePr>
          <p:nvPr>
            <p:extLst>
              <p:ext uri="{D42A27DB-BD31-4B8C-83A1-F6EECF244321}">
                <p14:modId xmlns:p14="http://schemas.microsoft.com/office/powerpoint/2010/main" val="1760642643"/>
              </p:ext>
            </p:extLst>
          </p:nvPr>
        </p:nvGraphicFramePr>
        <p:xfrm>
          <a:off x="2211173" y="1743253"/>
          <a:ext cx="3920458" cy="4420724"/>
        </p:xfrm>
        <a:graphic>
          <a:graphicData uri="http://schemas.openxmlformats.org/drawingml/2006/table">
            <a:tbl>
              <a:tblPr firstRow="1" firstCol="1" bandRow="1" bandCol="1"/>
              <a:tblGrid>
                <a:gridCol w="3920458">
                  <a:extLst>
                    <a:ext uri="{9D8B030D-6E8A-4147-A177-3AD203B41FA5}">
                      <a16:colId xmlns:a16="http://schemas.microsoft.com/office/drawing/2014/main" val="466533748"/>
                    </a:ext>
                  </a:extLst>
                </a:gridCol>
              </a:tblGrid>
              <a:tr h="2210362">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Тол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 мо?</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Туг</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Да.</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Туг</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тол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Да, тол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Тол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200" b="0" i="0" u="none" strike="noStrike" dirty="0">
                        <a:effectLst/>
                        <a:latin typeface="Arial" panose="020B0604020202020204" pitchFamily="34" charset="0"/>
                      </a:endParaRPr>
                    </a:p>
                  </a:txBody>
                  <a:tcPr marL="135715" marR="135715" marT="1884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116703"/>
                  </a:ext>
                </a:extLst>
              </a:tr>
              <a:tr h="2210362">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до 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ныктышо?</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Туг</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Да.</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Туг</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ныктышо.</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Да, 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ныктышо.</a:t>
                      </a:r>
                      <a:endParaRPr lang="az-Cyrl-AZ" sz="22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ныктышо.</a:t>
                      </a:r>
                      <a:endParaRPr lang="az-Cyrl-AZ" sz="2200" b="0" i="0" u="none" strike="noStrike" dirty="0">
                        <a:effectLst/>
                        <a:latin typeface="Arial" panose="020B0604020202020204" pitchFamily="34" charset="0"/>
                      </a:endParaRPr>
                    </a:p>
                  </a:txBody>
                  <a:tcPr marL="135715" marR="135715" marT="1884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458497"/>
                  </a:ext>
                </a:extLst>
              </a:tr>
            </a:tbl>
          </a:graphicData>
        </a:graphic>
      </p:graphicFrame>
    </p:spTree>
    <p:extLst>
      <p:ext uri="{BB962C8B-B14F-4D97-AF65-F5344CB8AC3E}">
        <p14:creationId xmlns:p14="http://schemas.microsoft.com/office/powerpoint/2010/main" val="7277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10</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Yes and no (polar) questions: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38</a:t>
            </a:fld>
            <a:endParaRPr lang="en-GB"/>
          </a:p>
        </p:txBody>
      </p:sp>
      <p:graphicFrame>
        <p:nvGraphicFramePr>
          <p:cNvPr id="11" name="Table 10">
            <a:extLst>
              <a:ext uri="{FF2B5EF4-FFF2-40B4-BE49-F238E27FC236}">
                <a16:creationId xmlns:a16="http://schemas.microsoft.com/office/drawing/2014/main" id="{AD4ABC52-883B-48D8-B759-F136DE56916D}"/>
              </a:ext>
            </a:extLst>
          </p:cNvPr>
          <p:cNvGraphicFramePr>
            <a:graphicFrameLocks noGrp="1"/>
          </p:cNvGraphicFramePr>
          <p:nvPr>
            <p:extLst>
              <p:ext uri="{D42A27DB-BD31-4B8C-83A1-F6EECF244321}">
                <p14:modId xmlns:p14="http://schemas.microsoft.com/office/powerpoint/2010/main" val="1433223655"/>
              </p:ext>
            </p:extLst>
          </p:nvPr>
        </p:nvGraphicFramePr>
        <p:xfrm>
          <a:off x="6131631" y="1743253"/>
          <a:ext cx="3850569" cy="4420724"/>
        </p:xfrm>
        <a:graphic>
          <a:graphicData uri="http://schemas.openxmlformats.org/drawingml/2006/table">
            <a:tbl>
              <a:tblPr firstRow="1" firstCol="1" bandRow="1" bandCol="1"/>
              <a:tblGrid>
                <a:gridCol w="3850569">
                  <a:extLst>
                    <a:ext uri="{9D8B030D-6E8A-4147-A177-3AD203B41FA5}">
                      <a16:colId xmlns:a16="http://schemas.microsoft.com/office/drawing/2014/main" val="2018023837"/>
                    </a:ext>
                  </a:extLst>
                </a:gridCol>
              </a:tblGrid>
              <a:tr h="2210362">
                <a:tc>
                  <a:txBody>
                    <a:bodyPr/>
                    <a:lstStyle/>
                    <a:p>
                      <a:pPr algn="just" fontAlgn="t">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 Are you coming?</a:t>
                      </a:r>
                      <a:endParaRPr lang="en-US" sz="2200" b="0" i="0" u="none" strike="noStrike" dirty="0">
                        <a:effectLst/>
                        <a:latin typeface="Arial" panose="020B0604020202020204" pitchFamily="34" charset="0"/>
                      </a:endParaRPr>
                    </a:p>
                    <a:p>
                      <a:pPr algn="just" fontAlgn="t">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de-AT" sz="2200" b="0" i="0" u="none" strike="noStrike" dirty="0">
                          <a:effectLst/>
                          <a:latin typeface="Calibri" panose="020F0502020204030204" pitchFamily="34" charset="0"/>
                          <a:ea typeface="PMingLiU" panose="02020500000000000000" pitchFamily="18" charset="-120"/>
                          <a:cs typeface="Calibri" panose="020F0502020204030204" pitchFamily="34" charset="0"/>
                        </a:rPr>
                        <a:t>No</a:t>
                      </a: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en-US" sz="2200" b="0" i="0" u="none" strike="noStrike" dirty="0">
                        <a:effectLst/>
                        <a:latin typeface="Arial" panose="020B0604020202020204" pitchFamily="34" charset="0"/>
                      </a:endParaRPr>
                    </a:p>
                  </a:txBody>
                  <a:tcPr marL="135715" marR="135715" marT="1884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066479"/>
                  </a:ext>
                </a:extLst>
              </a:tr>
              <a:tr h="2210362">
                <a:tc>
                  <a:txBody>
                    <a:bodyPr/>
                    <a:lstStyle/>
                    <a:p>
                      <a:pPr algn="just" fontAlgn="t">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 Is (s)he a teacher?</a:t>
                      </a:r>
                      <a:endParaRPr lang="en-US" sz="2200" b="0" i="0" u="none" strike="noStrike" dirty="0">
                        <a:effectLst/>
                        <a:latin typeface="Arial" panose="020B0604020202020204" pitchFamily="34" charset="0"/>
                      </a:endParaRPr>
                    </a:p>
                    <a:p>
                      <a:pPr algn="just" fontAlgn="t">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 No.</a:t>
                      </a:r>
                      <a:endParaRPr lang="en-US" sz="2200" b="0" i="0" u="none" strike="noStrike" dirty="0">
                        <a:effectLst/>
                        <a:latin typeface="Arial" panose="020B0604020202020204" pitchFamily="34" charset="0"/>
                      </a:endParaRPr>
                    </a:p>
                  </a:txBody>
                  <a:tcPr marL="135715" marR="135715" marT="1884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457774"/>
                  </a:ext>
                </a:extLst>
              </a:tr>
            </a:tbl>
          </a:graphicData>
        </a:graphic>
      </p:graphicFrame>
      <p:graphicFrame>
        <p:nvGraphicFramePr>
          <p:cNvPr id="6" name="Table 5">
            <a:extLst>
              <a:ext uri="{FF2B5EF4-FFF2-40B4-BE49-F238E27FC236}">
                <a16:creationId xmlns:a16="http://schemas.microsoft.com/office/drawing/2014/main" id="{2EF2F80B-100D-4F31-8886-32303CF474FD}"/>
              </a:ext>
            </a:extLst>
          </p:cNvPr>
          <p:cNvGraphicFramePr>
            <a:graphicFrameLocks noGrp="1"/>
          </p:cNvGraphicFramePr>
          <p:nvPr>
            <p:extLst>
              <p:ext uri="{D42A27DB-BD31-4B8C-83A1-F6EECF244321}">
                <p14:modId xmlns:p14="http://schemas.microsoft.com/office/powerpoint/2010/main" val="1985811753"/>
              </p:ext>
            </p:extLst>
          </p:nvPr>
        </p:nvGraphicFramePr>
        <p:xfrm>
          <a:off x="2211173" y="1743253"/>
          <a:ext cx="3920458" cy="4420724"/>
        </p:xfrm>
        <a:graphic>
          <a:graphicData uri="http://schemas.openxmlformats.org/drawingml/2006/table">
            <a:tbl>
              <a:tblPr firstRow="1" firstCol="1" bandRow="1" bandCol="1"/>
              <a:tblGrid>
                <a:gridCol w="3920458">
                  <a:extLst>
                    <a:ext uri="{9D8B030D-6E8A-4147-A177-3AD203B41FA5}">
                      <a16:colId xmlns:a16="http://schemas.microsoft.com/office/drawing/2014/main" val="466533748"/>
                    </a:ext>
                  </a:extLst>
                </a:gridCol>
              </a:tblGrid>
              <a:tr h="2210362">
                <a:tc>
                  <a:txBody>
                    <a:bodyPr/>
                    <a:lstStyle/>
                    <a:p>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Тол</a:t>
                      </a:r>
                      <a:r>
                        <a:rPr lang="en-US" sz="2200" b="1" kern="1200" dirty="0" err="1">
                          <a:solidFill>
                            <a:schemeClr val="tx1"/>
                          </a:solidFill>
                          <a:effectLst/>
                          <a:latin typeface="+mn-lt"/>
                          <a:ea typeface="+mn-ea"/>
                          <a:cs typeface="+mn-cs"/>
                        </a:rPr>
                        <a:t>а</a:t>
                      </a:r>
                      <a:r>
                        <a:rPr lang="en-US" sz="2200" kern="1200" dirty="0" err="1">
                          <a:solidFill>
                            <a:schemeClr val="tx1"/>
                          </a:solidFill>
                          <a:effectLst/>
                          <a:latin typeface="+mn-lt"/>
                          <a:ea typeface="+mn-ea"/>
                          <a:cs typeface="+mn-cs"/>
                        </a:rPr>
                        <a:t>т</a:t>
                      </a:r>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мо</a:t>
                      </a:r>
                      <a:r>
                        <a:rPr lang="en-US" sz="2200" kern="1200" dirty="0">
                          <a:solidFill>
                            <a:schemeClr val="tx1"/>
                          </a:solidFill>
                          <a:effectLst/>
                          <a:latin typeface="+mn-lt"/>
                          <a:ea typeface="+mn-ea"/>
                          <a:cs typeface="+mn-cs"/>
                        </a:rPr>
                        <a:t>?</a:t>
                      </a:r>
                      <a:endParaRPr lang="en-GB" sz="2200" kern="1200" dirty="0">
                        <a:solidFill>
                          <a:schemeClr val="tx1"/>
                        </a:solidFill>
                        <a:effectLst/>
                        <a:latin typeface="+mn-lt"/>
                        <a:ea typeface="+mn-ea"/>
                        <a:cs typeface="+mn-cs"/>
                      </a:endParaRPr>
                    </a:p>
                    <a:p>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Ук</a:t>
                      </a:r>
                      <a:r>
                        <a:rPr lang="en-US" sz="2200" b="1" kern="1200" dirty="0" err="1">
                          <a:solidFill>
                            <a:schemeClr val="tx1"/>
                          </a:solidFill>
                          <a:effectLst/>
                          <a:latin typeface="+mn-lt"/>
                          <a:ea typeface="+mn-ea"/>
                          <a:cs typeface="+mn-cs"/>
                        </a:rPr>
                        <a:t>е</a:t>
                      </a:r>
                      <a:r>
                        <a:rPr lang="en-US" sz="2200" kern="1200" dirty="0">
                          <a:solidFill>
                            <a:schemeClr val="tx1"/>
                          </a:solidFill>
                          <a:effectLst/>
                          <a:latin typeface="+mn-lt"/>
                          <a:ea typeface="+mn-ea"/>
                          <a:cs typeface="+mn-cs"/>
                        </a:rPr>
                        <a:t>.</a:t>
                      </a:r>
                      <a:endParaRPr lang="en-GB" sz="2200" kern="1200" dirty="0">
                        <a:solidFill>
                          <a:schemeClr val="tx1"/>
                        </a:solidFill>
                        <a:effectLst/>
                        <a:latin typeface="+mn-lt"/>
                        <a:ea typeface="+mn-ea"/>
                        <a:cs typeface="+mn-cs"/>
                      </a:endParaRPr>
                    </a:p>
                    <a:p>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Ук</a:t>
                      </a:r>
                      <a:r>
                        <a:rPr lang="en-US" sz="2200" b="1" kern="1200" dirty="0" err="1">
                          <a:solidFill>
                            <a:schemeClr val="tx1"/>
                          </a:solidFill>
                          <a:effectLst/>
                          <a:latin typeface="+mn-lt"/>
                          <a:ea typeface="+mn-ea"/>
                          <a:cs typeface="+mn-cs"/>
                        </a:rPr>
                        <a:t>е</a:t>
                      </a:r>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ом</a:t>
                      </a:r>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тол</a:t>
                      </a:r>
                      <a:r>
                        <a:rPr lang="en-US" sz="2200" kern="1200" dirty="0">
                          <a:solidFill>
                            <a:schemeClr val="tx1"/>
                          </a:solidFill>
                          <a:effectLst/>
                          <a:latin typeface="+mn-lt"/>
                          <a:ea typeface="+mn-ea"/>
                          <a:cs typeface="+mn-cs"/>
                        </a:rPr>
                        <a:t>.</a:t>
                      </a:r>
                      <a:endParaRPr lang="en-GB" sz="2200" kern="1200" dirty="0">
                        <a:solidFill>
                          <a:schemeClr val="tx1"/>
                        </a:solidFill>
                        <a:effectLst/>
                        <a:latin typeface="+mn-lt"/>
                        <a:ea typeface="+mn-ea"/>
                        <a:cs typeface="+mn-cs"/>
                      </a:endParaRPr>
                    </a:p>
                    <a:p>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Ом</a:t>
                      </a:r>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тол</a:t>
                      </a:r>
                      <a:r>
                        <a:rPr lang="en-US" sz="2200" kern="1200" dirty="0">
                          <a:solidFill>
                            <a:schemeClr val="tx1"/>
                          </a:solidFill>
                          <a:effectLst/>
                          <a:latin typeface="+mn-lt"/>
                          <a:ea typeface="+mn-ea"/>
                          <a:cs typeface="+mn-cs"/>
                        </a:rPr>
                        <a:t>.</a:t>
                      </a:r>
                      <a:endParaRPr lang="en-GB" sz="2200" kern="1200" dirty="0">
                        <a:solidFill>
                          <a:schemeClr val="tx1"/>
                        </a:solidFill>
                        <a:effectLst/>
                        <a:latin typeface="+mn-lt"/>
                        <a:ea typeface="+mn-ea"/>
                        <a:cs typeface="+mn-cs"/>
                      </a:endParaRPr>
                    </a:p>
                    <a:p>
                      <a:r>
                        <a:rPr lang="en-US" sz="2200" kern="1200" dirty="0">
                          <a:solidFill>
                            <a:schemeClr val="tx1"/>
                          </a:solidFill>
                          <a:effectLst/>
                          <a:latin typeface="+mn-lt"/>
                          <a:ea typeface="+mn-ea"/>
                          <a:cs typeface="+mn-cs"/>
                        </a:rPr>
                        <a:t>– </a:t>
                      </a:r>
                      <a:r>
                        <a:rPr lang="en-US" sz="2200" b="1" kern="1200" dirty="0" err="1">
                          <a:solidFill>
                            <a:schemeClr val="tx1"/>
                          </a:solidFill>
                          <a:effectLst/>
                          <a:latin typeface="+mn-lt"/>
                          <a:ea typeface="+mn-ea"/>
                          <a:cs typeface="+mn-cs"/>
                        </a:rPr>
                        <a:t>О</a:t>
                      </a:r>
                      <a:r>
                        <a:rPr lang="en-US" sz="2200" kern="1200" dirty="0" err="1">
                          <a:solidFill>
                            <a:schemeClr val="tx1"/>
                          </a:solidFill>
                          <a:effectLst/>
                          <a:latin typeface="+mn-lt"/>
                          <a:ea typeface="+mn-ea"/>
                          <a:cs typeface="+mn-cs"/>
                        </a:rPr>
                        <a:t>гым</a:t>
                      </a:r>
                      <a:r>
                        <a:rPr lang="en-US" sz="2200" kern="1200" dirty="0">
                          <a:solidFill>
                            <a:schemeClr val="tx1"/>
                          </a:solidFill>
                          <a:effectLst/>
                          <a:latin typeface="+mn-lt"/>
                          <a:ea typeface="+mn-ea"/>
                          <a:cs typeface="+mn-cs"/>
                        </a:rPr>
                        <a:t>.</a:t>
                      </a:r>
                      <a:endParaRPr lang="az-Cyrl-AZ" sz="2200" b="0" i="0" u="none" strike="noStrike" dirty="0">
                        <a:effectLst/>
                        <a:latin typeface="Arial" panose="020B0604020202020204" pitchFamily="34" charset="0"/>
                      </a:endParaRPr>
                    </a:p>
                  </a:txBody>
                  <a:tcPr marL="135715" marR="135715" marT="1884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116703"/>
                  </a:ext>
                </a:extLst>
              </a:tr>
              <a:tr h="2210362">
                <a:tc>
                  <a:txBody>
                    <a:bodyPr/>
                    <a:lstStyle/>
                    <a:p>
                      <a:r>
                        <a:rPr lang="de-AT"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Т</a:t>
                      </a:r>
                      <a:r>
                        <a:rPr lang="en-US" sz="2200" b="1" kern="1200" dirty="0" err="1">
                          <a:solidFill>
                            <a:schemeClr val="tx1"/>
                          </a:solidFill>
                          <a:effectLst/>
                          <a:latin typeface="+mn-lt"/>
                          <a:ea typeface="+mn-ea"/>
                          <a:cs typeface="+mn-cs"/>
                        </a:rPr>
                        <a:t>у</a:t>
                      </a:r>
                      <a:r>
                        <a:rPr lang="en-US" sz="2200" kern="1200" dirty="0" err="1">
                          <a:solidFill>
                            <a:schemeClr val="tx1"/>
                          </a:solidFill>
                          <a:effectLst/>
                          <a:latin typeface="+mn-lt"/>
                          <a:ea typeface="+mn-ea"/>
                          <a:cs typeface="+mn-cs"/>
                        </a:rPr>
                        <a:t>до</a:t>
                      </a:r>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т</a:t>
                      </a:r>
                      <a:r>
                        <a:rPr lang="en-US" sz="2200" b="1" kern="1200" dirty="0" err="1">
                          <a:solidFill>
                            <a:schemeClr val="tx1"/>
                          </a:solidFill>
                          <a:effectLst/>
                          <a:latin typeface="+mn-lt"/>
                          <a:ea typeface="+mn-ea"/>
                          <a:cs typeface="+mn-cs"/>
                        </a:rPr>
                        <a:t>у</a:t>
                      </a:r>
                      <a:r>
                        <a:rPr lang="en-US" sz="2200" kern="1200" dirty="0" err="1">
                          <a:solidFill>
                            <a:schemeClr val="tx1"/>
                          </a:solidFill>
                          <a:effectLst/>
                          <a:latin typeface="+mn-lt"/>
                          <a:ea typeface="+mn-ea"/>
                          <a:cs typeface="+mn-cs"/>
                        </a:rPr>
                        <a:t>ныктышо</a:t>
                      </a:r>
                      <a:r>
                        <a:rPr lang="de-AT" sz="2200" kern="1200" dirty="0">
                          <a:solidFill>
                            <a:schemeClr val="tx1"/>
                          </a:solidFill>
                          <a:effectLst/>
                          <a:latin typeface="+mn-lt"/>
                          <a:ea typeface="+mn-ea"/>
                          <a:cs typeface="+mn-cs"/>
                        </a:rPr>
                        <a:t>?</a:t>
                      </a:r>
                      <a:endParaRPr lang="en-GB" sz="2200" kern="1200" dirty="0">
                        <a:solidFill>
                          <a:schemeClr val="tx1"/>
                        </a:solidFill>
                        <a:effectLst/>
                        <a:latin typeface="+mn-lt"/>
                        <a:ea typeface="+mn-ea"/>
                        <a:cs typeface="+mn-cs"/>
                      </a:endParaRPr>
                    </a:p>
                    <a:p>
                      <a:r>
                        <a:rPr lang="de-AT"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Ук</a:t>
                      </a:r>
                      <a:r>
                        <a:rPr lang="en-US" sz="2200" b="1" kern="1200" dirty="0" err="1">
                          <a:solidFill>
                            <a:schemeClr val="tx1"/>
                          </a:solidFill>
                          <a:effectLst/>
                          <a:latin typeface="+mn-lt"/>
                          <a:ea typeface="+mn-ea"/>
                          <a:cs typeface="+mn-cs"/>
                        </a:rPr>
                        <a:t>е</a:t>
                      </a:r>
                      <a:r>
                        <a:rPr lang="de-AT" sz="2200" kern="1200" dirty="0">
                          <a:solidFill>
                            <a:schemeClr val="tx1"/>
                          </a:solidFill>
                          <a:effectLst/>
                          <a:latin typeface="+mn-lt"/>
                          <a:ea typeface="+mn-ea"/>
                          <a:cs typeface="+mn-cs"/>
                        </a:rPr>
                        <a:t>.</a:t>
                      </a:r>
                      <a:endParaRPr lang="en-GB" sz="2200" kern="1200" dirty="0">
                        <a:solidFill>
                          <a:schemeClr val="tx1"/>
                        </a:solidFill>
                        <a:effectLst/>
                        <a:latin typeface="+mn-lt"/>
                        <a:ea typeface="+mn-ea"/>
                        <a:cs typeface="+mn-cs"/>
                      </a:endParaRPr>
                    </a:p>
                    <a:p>
                      <a:r>
                        <a:rPr lang="de-AT"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Ук</a:t>
                      </a:r>
                      <a:r>
                        <a:rPr lang="en-US" sz="2200" b="1" kern="1200" dirty="0" err="1">
                          <a:solidFill>
                            <a:schemeClr val="tx1"/>
                          </a:solidFill>
                          <a:effectLst/>
                          <a:latin typeface="+mn-lt"/>
                          <a:ea typeface="+mn-ea"/>
                          <a:cs typeface="+mn-cs"/>
                        </a:rPr>
                        <a:t>е</a:t>
                      </a:r>
                      <a:r>
                        <a:rPr lang="de-AT"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т</a:t>
                      </a:r>
                      <a:r>
                        <a:rPr lang="en-US" sz="2200" b="1" kern="1200" dirty="0" err="1">
                          <a:solidFill>
                            <a:schemeClr val="tx1"/>
                          </a:solidFill>
                          <a:effectLst/>
                          <a:latin typeface="+mn-lt"/>
                          <a:ea typeface="+mn-ea"/>
                          <a:cs typeface="+mn-cs"/>
                        </a:rPr>
                        <a:t>у</a:t>
                      </a:r>
                      <a:r>
                        <a:rPr lang="en-US" sz="2200" kern="1200" dirty="0" err="1">
                          <a:solidFill>
                            <a:schemeClr val="tx1"/>
                          </a:solidFill>
                          <a:effectLst/>
                          <a:latin typeface="+mn-lt"/>
                          <a:ea typeface="+mn-ea"/>
                          <a:cs typeface="+mn-cs"/>
                        </a:rPr>
                        <a:t>ныктышо</a:t>
                      </a:r>
                      <a:r>
                        <a:rPr lang="en-US" sz="2200" kern="1200" dirty="0">
                          <a:solidFill>
                            <a:schemeClr val="tx1"/>
                          </a:solidFill>
                          <a:effectLst/>
                          <a:latin typeface="+mn-lt"/>
                          <a:ea typeface="+mn-ea"/>
                          <a:cs typeface="+mn-cs"/>
                        </a:rPr>
                        <a:t> </a:t>
                      </a:r>
                      <a:r>
                        <a:rPr lang="en-US" sz="2200" b="1" kern="1200" dirty="0" err="1">
                          <a:solidFill>
                            <a:schemeClr val="tx1"/>
                          </a:solidFill>
                          <a:effectLst/>
                          <a:latin typeface="+mn-lt"/>
                          <a:ea typeface="+mn-ea"/>
                          <a:cs typeface="+mn-cs"/>
                        </a:rPr>
                        <a:t>о</a:t>
                      </a:r>
                      <a:r>
                        <a:rPr lang="en-US" sz="2200" kern="1200" dirty="0" err="1">
                          <a:solidFill>
                            <a:schemeClr val="tx1"/>
                          </a:solidFill>
                          <a:effectLst/>
                          <a:latin typeface="+mn-lt"/>
                          <a:ea typeface="+mn-ea"/>
                          <a:cs typeface="+mn-cs"/>
                        </a:rPr>
                        <a:t>гыл</a:t>
                      </a:r>
                      <a:r>
                        <a:rPr lang="de-AT" sz="2200" kern="1200" dirty="0">
                          <a:solidFill>
                            <a:schemeClr val="tx1"/>
                          </a:solidFill>
                          <a:effectLst/>
                          <a:latin typeface="+mn-lt"/>
                          <a:ea typeface="+mn-ea"/>
                          <a:cs typeface="+mn-cs"/>
                        </a:rPr>
                        <a:t>.</a:t>
                      </a:r>
                      <a:endParaRPr lang="en-GB" sz="2200" kern="1200" dirty="0">
                        <a:solidFill>
                          <a:schemeClr val="tx1"/>
                        </a:solidFill>
                        <a:effectLst/>
                        <a:latin typeface="+mn-lt"/>
                        <a:ea typeface="+mn-ea"/>
                        <a:cs typeface="+mn-cs"/>
                      </a:endParaRPr>
                    </a:p>
                    <a:p>
                      <a:r>
                        <a:rPr lang="en-US" sz="2200" kern="1200" dirty="0">
                          <a:solidFill>
                            <a:schemeClr val="tx1"/>
                          </a:solidFill>
                          <a:effectLst/>
                          <a:latin typeface="+mn-lt"/>
                          <a:ea typeface="+mn-ea"/>
                          <a:cs typeface="+mn-cs"/>
                        </a:rPr>
                        <a:t>– </a:t>
                      </a:r>
                      <a:r>
                        <a:rPr lang="en-US" sz="2200" kern="1200" dirty="0" err="1">
                          <a:solidFill>
                            <a:schemeClr val="tx1"/>
                          </a:solidFill>
                          <a:effectLst/>
                          <a:latin typeface="+mn-lt"/>
                          <a:ea typeface="+mn-ea"/>
                          <a:cs typeface="+mn-cs"/>
                        </a:rPr>
                        <a:t>Т</a:t>
                      </a:r>
                      <a:r>
                        <a:rPr lang="en-US" sz="2200" b="1" kern="1200" dirty="0" err="1">
                          <a:solidFill>
                            <a:schemeClr val="tx1"/>
                          </a:solidFill>
                          <a:effectLst/>
                          <a:latin typeface="+mn-lt"/>
                          <a:ea typeface="+mn-ea"/>
                          <a:cs typeface="+mn-cs"/>
                        </a:rPr>
                        <a:t>у</a:t>
                      </a:r>
                      <a:r>
                        <a:rPr lang="en-US" sz="2200" kern="1200" dirty="0" err="1">
                          <a:solidFill>
                            <a:schemeClr val="tx1"/>
                          </a:solidFill>
                          <a:effectLst/>
                          <a:latin typeface="+mn-lt"/>
                          <a:ea typeface="+mn-ea"/>
                          <a:cs typeface="+mn-cs"/>
                        </a:rPr>
                        <a:t>ныктышо</a:t>
                      </a:r>
                      <a:r>
                        <a:rPr lang="en-US" sz="2200" kern="1200" dirty="0">
                          <a:solidFill>
                            <a:schemeClr val="tx1"/>
                          </a:solidFill>
                          <a:effectLst/>
                          <a:latin typeface="+mn-lt"/>
                          <a:ea typeface="+mn-ea"/>
                          <a:cs typeface="+mn-cs"/>
                        </a:rPr>
                        <a:t> </a:t>
                      </a:r>
                      <a:r>
                        <a:rPr lang="en-US" sz="2200" b="1" kern="1200" dirty="0" err="1">
                          <a:solidFill>
                            <a:schemeClr val="tx1"/>
                          </a:solidFill>
                          <a:effectLst/>
                          <a:latin typeface="+mn-lt"/>
                          <a:ea typeface="+mn-ea"/>
                          <a:cs typeface="+mn-cs"/>
                        </a:rPr>
                        <a:t>о</a:t>
                      </a:r>
                      <a:r>
                        <a:rPr lang="en-US" sz="2200" kern="1200" dirty="0" err="1">
                          <a:solidFill>
                            <a:schemeClr val="tx1"/>
                          </a:solidFill>
                          <a:effectLst/>
                          <a:latin typeface="+mn-lt"/>
                          <a:ea typeface="+mn-ea"/>
                          <a:cs typeface="+mn-cs"/>
                        </a:rPr>
                        <a:t>гыл</a:t>
                      </a:r>
                      <a:r>
                        <a:rPr lang="en-US" sz="2200" kern="1200" dirty="0">
                          <a:solidFill>
                            <a:schemeClr val="tx1"/>
                          </a:solidFill>
                          <a:effectLst/>
                          <a:latin typeface="+mn-lt"/>
                          <a:ea typeface="+mn-ea"/>
                          <a:cs typeface="+mn-cs"/>
                        </a:rPr>
                        <a:t>.</a:t>
                      </a:r>
                      <a:endParaRPr lang="az-Cyrl-AZ" sz="2200" b="0" i="0" u="none" strike="noStrike" dirty="0">
                        <a:effectLst/>
                        <a:latin typeface="Arial" panose="020B0604020202020204" pitchFamily="34" charset="0"/>
                      </a:endParaRPr>
                    </a:p>
                  </a:txBody>
                  <a:tcPr marL="135715" marR="135715" marT="1884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458497"/>
                  </a:ext>
                </a:extLst>
              </a:tr>
            </a:tbl>
          </a:graphicData>
        </a:graphic>
      </p:graphicFrame>
      <p:sp>
        <p:nvSpPr>
          <p:cNvPr id="2" name="Oval 1">
            <a:extLst>
              <a:ext uri="{FF2B5EF4-FFF2-40B4-BE49-F238E27FC236}">
                <a16:creationId xmlns:a16="http://schemas.microsoft.com/office/drawing/2014/main" id="{30829F4D-3002-4E69-802A-FE3A848B2782}"/>
              </a:ext>
            </a:extLst>
          </p:cNvPr>
          <p:cNvSpPr/>
          <p:nvPr/>
        </p:nvSpPr>
        <p:spPr>
          <a:xfrm>
            <a:off x="2268362" y="3048000"/>
            <a:ext cx="1249538"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46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11.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ч</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рле</a:t>
            </a:r>
            <a:r>
              <a:rPr lang="mi-NZ" sz="3600" u="sng" dirty="0">
                <a:latin typeface="Calibri" panose="020F0502020204030204" pitchFamily="34" charset="0"/>
                <a:ea typeface="Times New Roman" panose="02020603050405020304" pitchFamily="18" charset="0"/>
                <a:cs typeface="Calibri" panose="020F0502020204030204" pitchFamily="34"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39</a:t>
            </a:fld>
            <a:endParaRPr lang="en-GB"/>
          </a:p>
        </p:txBody>
      </p:sp>
      <p:graphicFrame>
        <p:nvGraphicFramePr>
          <p:cNvPr id="7" name="Content Placeholder 5">
            <a:extLst>
              <a:ext uri="{FF2B5EF4-FFF2-40B4-BE49-F238E27FC236}">
                <a16:creationId xmlns:a16="http://schemas.microsoft.com/office/drawing/2014/main" id="{7384DB05-4AE2-49B9-B895-E6D6D690DFC7}"/>
              </a:ext>
            </a:extLst>
          </p:cNvPr>
          <p:cNvGraphicFramePr>
            <a:graphicFrameLocks/>
          </p:cNvGraphicFramePr>
          <p:nvPr>
            <p:extLst>
              <p:ext uri="{D42A27DB-BD31-4B8C-83A1-F6EECF244321}">
                <p14:modId xmlns:p14="http://schemas.microsoft.com/office/powerpoint/2010/main" val="1568819212"/>
              </p:ext>
            </p:extLst>
          </p:nvPr>
        </p:nvGraphicFramePr>
        <p:xfrm>
          <a:off x="838200" y="2792549"/>
          <a:ext cx="10515600" cy="1633728"/>
        </p:xfrm>
        <a:graphic>
          <a:graphicData uri="http://schemas.openxmlformats.org/drawingml/2006/table">
            <a:tbl>
              <a:tblPr firstRow="1" firstCol="1" bandRow="1" bandCol="1"/>
              <a:tblGrid>
                <a:gridCol w="4834940">
                  <a:extLst>
                    <a:ext uri="{9D8B030D-6E8A-4147-A177-3AD203B41FA5}">
                      <a16:colId xmlns:a16="http://schemas.microsoft.com/office/drawing/2014/main" val="322605308"/>
                    </a:ext>
                  </a:extLst>
                </a:gridCol>
                <a:gridCol w="5680660">
                  <a:extLst>
                    <a:ext uri="{9D8B030D-6E8A-4147-A177-3AD203B41FA5}">
                      <a16:colId xmlns:a16="http://schemas.microsoft.com/office/drawing/2014/main" val="1395213776"/>
                    </a:ext>
                  </a:extLst>
                </a:gridCol>
              </a:tblGrid>
              <a:tr h="816864">
                <a:tc>
                  <a:txBody>
                    <a:bodyPr/>
                    <a:lstStyle/>
                    <a:p>
                      <a:pPr algn="just">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че Ан</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ш </a:t>
                      </a:r>
                      <a:r>
                        <a:rPr lang="en-US" sz="2400" u="sng">
                          <a:effectLst/>
                          <a:latin typeface="Calibri" panose="020F0502020204030204" pitchFamily="34" charset="0"/>
                          <a:ea typeface="PMingLiU" panose="02020500000000000000" pitchFamily="18" charset="-120"/>
                          <a:cs typeface="Calibri" panose="020F0502020204030204" pitchFamily="34" charset="0"/>
                        </a:rPr>
                        <a:t>ч</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рле</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Anush is sick today.</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061773"/>
                  </a:ext>
                </a:extLst>
              </a:tr>
              <a:tr h="816864">
                <a:tc>
                  <a:txBody>
                    <a:bodyPr/>
                    <a:lstStyle/>
                    <a:p>
                      <a:pPr algn="just">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М</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йын шӱм</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 </a:t>
                      </a:r>
                      <a:r>
                        <a:rPr lang="en-US" sz="2400" u="sng">
                          <a:effectLst/>
                          <a:latin typeface="Calibri" panose="020F0502020204030204" pitchFamily="34" charset="0"/>
                          <a:ea typeface="PMingLiU" panose="02020500000000000000" pitchFamily="18" charset="-120"/>
                          <a:cs typeface="Calibri" panose="020F0502020204030204" pitchFamily="34" charset="0"/>
                        </a:rPr>
                        <a:t>ч</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рле</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I have a bad heart.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24352"/>
                  </a:ext>
                </a:extLst>
              </a:tr>
            </a:tbl>
          </a:graphicData>
        </a:graphic>
      </p:graphicFrame>
    </p:spTree>
    <p:extLst>
      <p:ext uri="{BB962C8B-B14F-4D97-AF65-F5344CB8AC3E}">
        <p14:creationId xmlns:p14="http://schemas.microsoft.com/office/powerpoint/2010/main" val="83455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Negation of the imperative (second person):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sp>
        <p:nvSpPr>
          <p:cNvPr id="7" name="Content Placeholder 2">
            <a:extLst>
              <a:ext uri="{FF2B5EF4-FFF2-40B4-BE49-F238E27FC236}">
                <a16:creationId xmlns:a16="http://schemas.microsoft.com/office/drawing/2014/main" id="{ECFA3C6B-4028-4F48-A9CF-460FD0EB444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1343025" algn="l"/>
                <a:tab pos="1438275" algn="l"/>
              </a:tabLst>
            </a:pPr>
            <a:r>
              <a:rPr lang="az-Cyrl-AZ" dirty="0"/>
              <a:t>Т</a:t>
            </a:r>
            <a:r>
              <a:rPr lang="de-AT" dirty="0"/>
              <a:t>ол!</a:t>
            </a:r>
          </a:p>
          <a:p>
            <a:pPr marL="0" indent="0">
              <a:buFont typeface="Arial" panose="020B0604020202020204" pitchFamily="34" charset="0"/>
              <a:buNone/>
              <a:tabLst>
                <a:tab pos="1343025" algn="l"/>
                <a:tab pos="1438275" algn="l"/>
              </a:tabLst>
            </a:pPr>
            <a:r>
              <a:rPr lang="de-AT" dirty="0"/>
              <a:t>	&gt;	</a:t>
            </a:r>
            <a:r>
              <a:rPr lang="mi-NZ" dirty="0"/>
              <a:t>Ит тол!</a:t>
            </a:r>
          </a:p>
          <a:p>
            <a:pPr marL="0" indent="0">
              <a:buFont typeface="Arial" panose="020B0604020202020204" pitchFamily="34" charset="0"/>
              <a:buNone/>
              <a:tabLst>
                <a:tab pos="1343025" algn="l"/>
                <a:tab pos="1438275" algn="l"/>
              </a:tabLst>
            </a:pPr>
            <a:r>
              <a:rPr lang="mi-NZ" dirty="0"/>
              <a:t>Т</a:t>
            </a:r>
            <a:r>
              <a:rPr lang="mi-NZ" b="1" dirty="0"/>
              <a:t>о</a:t>
            </a:r>
            <a:r>
              <a:rPr lang="mi-NZ" dirty="0"/>
              <a:t>лза!</a:t>
            </a:r>
          </a:p>
          <a:p>
            <a:pPr marL="0" indent="0">
              <a:buFont typeface="Arial" panose="020B0604020202020204" pitchFamily="34" charset="0"/>
              <a:buNone/>
              <a:tabLst>
                <a:tab pos="1343025" algn="l"/>
                <a:tab pos="1438275" algn="l"/>
              </a:tabLst>
            </a:pPr>
            <a:r>
              <a:rPr lang="mi-NZ" dirty="0"/>
              <a:t>	&gt;	Ид</a:t>
            </a:r>
            <a:r>
              <a:rPr lang="mi-NZ" b="1" dirty="0"/>
              <a:t>а</a:t>
            </a:r>
            <a:r>
              <a:rPr lang="mi-NZ" dirty="0"/>
              <a:t> тол!</a:t>
            </a:r>
            <a:endParaRPr lang="en-GB" dirty="0"/>
          </a:p>
        </p:txBody>
      </p:sp>
    </p:spTree>
    <p:extLst>
      <p:ext uri="{BB962C8B-B14F-4D97-AF65-F5344CB8AC3E}">
        <p14:creationId xmlns:p14="http://schemas.microsoft.com/office/powerpoint/2010/main" val="32402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12.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икт</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ж ~ н</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ре</a:t>
            </a:r>
            <a:r>
              <a:rPr lang="mi-NZ" sz="3600" u="sng" dirty="0">
                <a:latin typeface="Calibri" panose="020F0502020204030204" pitchFamily="34" charset="0"/>
                <a:ea typeface="Times New Roman" panose="02020603050405020304" pitchFamily="18" charset="0"/>
                <a:cs typeface="Calibri" panose="020F0502020204030204" pitchFamily="34"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40</a:t>
            </a:fld>
            <a:endParaRPr lang="en-GB"/>
          </a:p>
        </p:txBody>
      </p:sp>
      <p:graphicFrame>
        <p:nvGraphicFramePr>
          <p:cNvPr id="6" name="Content Placeholder 5">
            <a:extLst>
              <a:ext uri="{FF2B5EF4-FFF2-40B4-BE49-F238E27FC236}">
                <a16:creationId xmlns:a16="http://schemas.microsoft.com/office/drawing/2014/main" id="{03635B6D-7C27-45CD-8E98-98D34ABD0237}"/>
              </a:ext>
            </a:extLst>
          </p:cNvPr>
          <p:cNvGraphicFramePr>
            <a:graphicFrameLocks/>
          </p:cNvGraphicFramePr>
          <p:nvPr>
            <p:extLst>
              <p:ext uri="{D42A27DB-BD31-4B8C-83A1-F6EECF244321}">
                <p14:modId xmlns:p14="http://schemas.microsoft.com/office/powerpoint/2010/main" val="1550152547"/>
              </p:ext>
            </p:extLst>
          </p:nvPr>
        </p:nvGraphicFramePr>
        <p:xfrm>
          <a:off x="838200" y="2792549"/>
          <a:ext cx="10515600" cy="2450592"/>
        </p:xfrm>
        <a:graphic>
          <a:graphicData uri="http://schemas.openxmlformats.org/drawingml/2006/table">
            <a:tbl>
              <a:tblPr firstRow="1" firstCol="1" bandRow="1" bandCol="1"/>
              <a:tblGrid>
                <a:gridCol w="4834940">
                  <a:extLst>
                    <a:ext uri="{9D8B030D-6E8A-4147-A177-3AD203B41FA5}">
                      <a16:colId xmlns:a16="http://schemas.microsoft.com/office/drawing/2014/main" val="322605308"/>
                    </a:ext>
                  </a:extLst>
                </a:gridCol>
                <a:gridCol w="5680660">
                  <a:extLst>
                    <a:ext uri="{9D8B030D-6E8A-4147-A177-3AD203B41FA5}">
                      <a16:colId xmlns:a16="http://schemas.microsoft.com/office/drawing/2014/main" val="1395213776"/>
                    </a:ext>
                  </a:extLst>
                </a:gridCol>
              </a:tblGrid>
              <a:tr h="816864">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Ш</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кшо вӱд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 </a:t>
                      </a:r>
                      <a:r>
                        <a:rPr lang="en-US" sz="2400" u="sng">
                          <a:effectLst/>
                          <a:latin typeface="Calibri" panose="020F0502020204030204" pitchFamily="34" charset="0"/>
                          <a:ea typeface="PMingLiU" panose="02020500000000000000" pitchFamily="18" charset="-120"/>
                          <a:cs typeface="Calibri" panose="020F0502020204030204" pitchFamily="34" charset="0"/>
                        </a:rPr>
                        <a:t>икт</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ж 15 (латв</a:t>
                      </a:r>
                      <a:r>
                        <a:rPr lang="en-US" sz="2400" b="1" u="sng">
                          <a:effectLst/>
                          <a:latin typeface="Calibri" panose="020F0502020204030204" pitchFamily="34" charset="0"/>
                          <a:ea typeface="PMingLiU" panose="02020500000000000000" pitchFamily="18" charset="-120"/>
                          <a:cs typeface="Calibri" panose="020F0502020204030204" pitchFamily="34" charset="0"/>
                        </a:rPr>
                        <a:t>и</a:t>
                      </a:r>
                      <a:r>
                        <a:rPr lang="en-US" sz="2400" u="sng">
                          <a:effectLst/>
                          <a:latin typeface="Calibri" panose="020F0502020204030204" pitchFamily="34" charset="0"/>
                          <a:ea typeface="PMingLiU" panose="02020500000000000000" pitchFamily="18" charset="-120"/>
                          <a:cs typeface="Calibri" panose="020F0502020204030204" pitchFamily="34" charset="0"/>
                        </a:rPr>
                        <a:t>ч) мин</a:t>
                      </a:r>
                      <a:r>
                        <a:rPr lang="en-US" sz="2400" b="1" u="sng">
                          <a:effectLst/>
                          <a:latin typeface="Calibri" panose="020F0502020204030204" pitchFamily="34" charset="0"/>
                          <a:ea typeface="PMingLiU" panose="02020500000000000000" pitchFamily="18" charset="-120"/>
                          <a:cs typeface="Calibri" panose="020F0502020204030204" pitchFamily="34" charset="0"/>
                        </a:rPr>
                        <a:t>у</a:t>
                      </a:r>
                      <a:r>
                        <a:rPr lang="en-US" sz="2400" u="sng">
                          <a:effectLst/>
                          <a:latin typeface="Calibri" panose="020F0502020204030204" pitchFamily="34" charset="0"/>
                          <a:ea typeface="PMingLiU" panose="02020500000000000000" pitchFamily="18" charset="-120"/>
                          <a:cs typeface="Calibri" panose="020F0502020204030204" pitchFamily="34" charset="0"/>
                        </a:rPr>
                        <a:t>т н</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ре</a:t>
                      </a:r>
                      <a:r>
                        <a:rPr lang="en-US" sz="2400">
                          <a:effectLst/>
                          <a:latin typeface="Calibri" panose="020F0502020204030204" pitchFamily="34" charset="0"/>
                          <a:ea typeface="PMingLiU" panose="02020500000000000000" pitchFamily="18" charset="-120"/>
                          <a:cs typeface="Calibri" panose="020F0502020204030204" pitchFamily="34" charset="0"/>
                        </a:rPr>
                        <a:t> т</a:t>
                      </a:r>
                      <a:r>
                        <a:rPr lang="en-US" sz="2400" b="1">
                          <a:effectLst/>
                          <a:latin typeface="Calibri" panose="020F0502020204030204" pitchFamily="34" charset="0"/>
                          <a:ea typeface="PMingLiU" panose="02020500000000000000" pitchFamily="18" charset="-120"/>
                          <a:cs typeface="Calibri" panose="020F0502020204030204" pitchFamily="34" charset="0"/>
                        </a:rPr>
                        <a:t>ӱ</a:t>
                      </a:r>
                      <a:r>
                        <a:rPr lang="en-US" sz="2400">
                          <a:effectLst/>
                          <a:latin typeface="Calibri" panose="020F0502020204030204" pitchFamily="34" charset="0"/>
                          <a:ea typeface="PMingLiU" panose="02020500000000000000" pitchFamily="18" charset="-120"/>
                          <a:cs typeface="Calibri" panose="020F0502020204030204" pitchFamily="34" charset="0"/>
                        </a:rPr>
                        <a:t>рлӧ ш</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дым ш</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лтыза.</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Cook various herbs in hot water for about fifteen minutes.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061773"/>
                  </a:ext>
                </a:extLst>
              </a:tr>
              <a:tr h="816864">
                <a:tc>
                  <a:txBody>
                    <a:bodyPr/>
                    <a:lstStyle/>
                    <a:p>
                      <a:pPr algn="l">
                        <a:lnSpc>
                          <a:spcPct val="107000"/>
                        </a:lnSpc>
                      </a:pPr>
                      <a:r>
                        <a:rPr lang="en-US" sz="2400" u="sng">
                          <a:effectLst/>
                          <a:latin typeface="Calibri" panose="020F0502020204030204" pitchFamily="34" charset="0"/>
                          <a:ea typeface="PMingLiU" panose="02020500000000000000" pitchFamily="18" charset="-120"/>
                          <a:cs typeface="Calibri" panose="020F0502020204030204" pitchFamily="34" charset="0"/>
                        </a:rPr>
                        <a:t>Икт</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ж кумш</a:t>
                      </a:r>
                      <a:r>
                        <a:rPr lang="en-US" sz="2400" b="1" u="sng">
                          <a:effectLst/>
                          <a:latin typeface="Calibri" panose="020F0502020204030204" pitchFamily="34" charset="0"/>
                          <a:ea typeface="PMingLiU" panose="02020500000000000000" pitchFamily="18" charset="-120"/>
                          <a:cs typeface="Calibri" panose="020F0502020204030204" pitchFamily="34" charset="0"/>
                        </a:rPr>
                        <a:t>ӱ</a:t>
                      </a:r>
                      <a:r>
                        <a:rPr lang="en-US" sz="2400" u="sng">
                          <a:effectLst/>
                          <a:latin typeface="Calibri" panose="020F0502020204030204" pitchFamily="34" charset="0"/>
                          <a:ea typeface="PMingLiU" panose="02020500000000000000" pitchFamily="18" charset="-120"/>
                          <a:cs typeface="Calibri" panose="020F0502020204030204" pitchFamily="34" charset="0"/>
                        </a:rPr>
                        <a:t>дӧ в</a:t>
                      </a:r>
                      <a:r>
                        <a:rPr lang="en-US" sz="2400" b="1" u="sng">
                          <a:effectLst/>
                          <a:latin typeface="Calibri" panose="020F0502020204030204" pitchFamily="34" charset="0"/>
                          <a:ea typeface="PMingLiU" panose="02020500000000000000" pitchFamily="18" charset="-120"/>
                          <a:cs typeface="Calibri" panose="020F0502020204030204" pitchFamily="34" charset="0"/>
                        </a:rPr>
                        <a:t>и</a:t>
                      </a:r>
                      <a:r>
                        <a:rPr lang="en-US" sz="2400" u="sng">
                          <a:effectLst/>
                          <a:latin typeface="Calibri" panose="020F0502020204030204" pitchFamily="34" charset="0"/>
                          <a:ea typeface="PMingLiU" panose="02020500000000000000" pitchFamily="18" charset="-120"/>
                          <a:cs typeface="Calibri" panose="020F0502020204030204" pitchFamily="34" charset="0"/>
                        </a:rPr>
                        <a:t>тле те</a:t>
                      </a:r>
                      <a:r>
                        <a:rPr lang="en-US" sz="2400" u="sng">
                          <a:effectLst/>
                          <a:latin typeface="Calibri" panose="020F0502020204030204" pitchFamily="34" charset="0"/>
                          <a:ea typeface="MS Mincho" panose="02020609040205080304" pitchFamily="49" charset="-128"/>
                          <a:cs typeface="Calibri" panose="020F0502020204030204" pitchFamily="34" charset="0"/>
                        </a:rPr>
                        <a:t>ҥ</a:t>
                      </a:r>
                      <a:r>
                        <a:rPr lang="en-US" sz="2400" u="sng">
                          <a:effectLst/>
                          <a:latin typeface="Calibri" panose="020F0502020204030204" pitchFamily="34" charset="0"/>
                          <a:ea typeface="PMingLiU" panose="02020500000000000000" pitchFamily="18" charset="-120"/>
                          <a:cs typeface="Calibri" panose="020F0502020204030204" pitchFamily="34" charset="0"/>
                        </a:rPr>
                        <a:t>г</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a:t>
                      </a:r>
                      <a:r>
                        <a:rPr lang="en-US" sz="2400">
                          <a:effectLst/>
                          <a:latin typeface="Calibri" panose="020F0502020204030204" pitchFamily="34" charset="0"/>
                          <a:ea typeface="PMingLiU" panose="02020500000000000000" pitchFamily="18" charset="-120"/>
                          <a:cs typeface="Calibri" panose="020F0502020204030204" pitchFamily="34" charset="0"/>
                        </a:rPr>
                        <a:t> пу</a:t>
                      </a:r>
                      <a:r>
                        <a:rPr lang="en-US" sz="2400" b="1">
                          <a:effectLst/>
                          <a:latin typeface="Calibri" panose="020F0502020204030204" pitchFamily="34" charset="0"/>
                          <a:ea typeface="PMingLiU" panose="02020500000000000000" pitchFamily="18" charset="-120"/>
                          <a:cs typeface="Calibri" panose="020F0502020204030204" pitchFamily="34" charset="0"/>
                        </a:rPr>
                        <a:t>э</a:t>
                      </a:r>
                      <a:r>
                        <a:rPr lang="en-US" sz="2400">
                          <a:effectLst/>
                          <a:latin typeface="Calibri" panose="020F0502020204030204" pitchFamily="34" charset="0"/>
                          <a:ea typeface="PMingLiU" panose="02020500000000000000" pitchFamily="18" charset="-120"/>
                          <a:cs typeface="Calibri" panose="020F0502020204030204" pitchFamily="34" charset="0"/>
                        </a:rPr>
                        <a:t>н керт</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Can you give me approximately three hundred and fifty rubles?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24352"/>
                  </a:ext>
                </a:extLst>
              </a:tr>
              <a:tr h="816864">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Ш</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чмо эл деч тор</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ште </a:t>
                      </a:r>
                      <a:r>
                        <a:rPr lang="en-US" sz="2400" u="sng">
                          <a:effectLst/>
                          <a:latin typeface="Calibri" panose="020F0502020204030204" pitchFamily="34" charset="0"/>
                          <a:ea typeface="PMingLiU" panose="02020500000000000000" pitchFamily="18" charset="-120"/>
                          <a:cs typeface="Calibri" panose="020F0502020204030204" pitchFamily="34" charset="0"/>
                        </a:rPr>
                        <a:t>кок ий н</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ре</a:t>
                      </a:r>
                      <a:r>
                        <a:rPr lang="en-US" sz="2400">
                          <a:effectLst/>
                          <a:latin typeface="Calibri" panose="020F0502020204030204" pitchFamily="34" charset="0"/>
                          <a:ea typeface="PMingLiU" panose="02020500000000000000" pitchFamily="18" charset="-120"/>
                          <a:cs typeface="Calibri" panose="020F0502020204030204" pitchFamily="34" charset="0"/>
                        </a:rPr>
                        <a:t> илен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I lived away from my native country for about two years.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378167"/>
                  </a:ext>
                </a:extLst>
              </a:tr>
            </a:tbl>
          </a:graphicData>
        </a:graphic>
      </p:graphicFrame>
    </p:spTree>
    <p:extLst>
      <p:ext uri="{BB962C8B-B14F-4D97-AF65-F5344CB8AC3E}">
        <p14:creationId xmlns:p14="http://schemas.microsoft.com/office/powerpoint/2010/main" val="1920920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13.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коршт</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a:t>
            </a:r>
            <a:r>
              <a:rPr lang="mi-NZ" sz="3600" u="sng" dirty="0">
                <a:latin typeface="Calibri" panose="020F0502020204030204" pitchFamily="34" charset="0"/>
                <a:ea typeface="Times New Roman" panose="02020603050405020304" pitchFamily="18" charset="0"/>
                <a:cs typeface="Calibri" panose="020F0502020204030204" pitchFamily="34"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41</a:t>
            </a:fld>
            <a:endParaRPr lang="en-GB"/>
          </a:p>
        </p:txBody>
      </p:sp>
      <p:graphicFrame>
        <p:nvGraphicFramePr>
          <p:cNvPr id="7" name="Content Placeholder 5">
            <a:extLst>
              <a:ext uri="{FF2B5EF4-FFF2-40B4-BE49-F238E27FC236}">
                <a16:creationId xmlns:a16="http://schemas.microsoft.com/office/drawing/2014/main" id="{7384DB05-4AE2-49B9-B895-E6D6D690DFC7}"/>
              </a:ext>
            </a:extLst>
          </p:cNvPr>
          <p:cNvGraphicFramePr>
            <a:graphicFrameLocks/>
          </p:cNvGraphicFramePr>
          <p:nvPr>
            <p:extLst>
              <p:ext uri="{D42A27DB-BD31-4B8C-83A1-F6EECF244321}">
                <p14:modId xmlns:p14="http://schemas.microsoft.com/office/powerpoint/2010/main" val="3023586533"/>
              </p:ext>
            </p:extLst>
          </p:nvPr>
        </p:nvGraphicFramePr>
        <p:xfrm>
          <a:off x="838200" y="2792549"/>
          <a:ext cx="10515600" cy="2450592"/>
        </p:xfrm>
        <a:graphic>
          <a:graphicData uri="http://schemas.openxmlformats.org/drawingml/2006/table">
            <a:tbl>
              <a:tblPr firstRow="1" firstCol="1" bandRow="1" bandCol="1"/>
              <a:tblGrid>
                <a:gridCol w="4834940">
                  <a:extLst>
                    <a:ext uri="{9D8B030D-6E8A-4147-A177-3AD203B41FA5}">
                      <a16:colId xmlns:a16="http://schemas.microsoft.com/office/drawing/2014/main" val="322605308"/>
                    </a:ext>
                  </a:extLst>
                </a:gridCol>
                <a:gridCol w="5680660">
                  <a:extLst>
                    <a:ext uri="{9D8B030D-6E8A-4147-A177-3AD203B41FA5}">
                      <a16:colId xmlns:a16="http://schemas.microsoft.com/office/drawing/2014/main" val="1395213776"/>
                    </a:ext>
                  </a:extLst>
                </a:gridCol>
              </a:tblGrid>
              <a:tr h="816864">
                <a:tc>
                  <a:txBody>
                    <a:bodyPr/>
                    <a:lstStyle/>
                    <a:p>
                      <a:pPr algn="just">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Ву</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 </a:t>
                      </a:r>
                      <a:r>
                        <a:rPr lang="en-US" sz="2400" u="sng">
                          <a:effectLst/>
                          <a:latin typeface="Calibri" panose="020F0502020204030204" pitchFamily="34" charset="0"/>
                          <a:ea typeface="PMingLiU" panose="02020500000000000000" pitchFamily="18" charset="-120"/>
                          <a:cs typeface="Calibri" panose="020F0502020204030204" pitchFamily="34" charset="0"/>
                        </a:rPr>
                        <a:t>коршт</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My head hurts.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061773"/>
                  </a:ext>
                </a:extLst>
              </a:tr>
              <a:tr h="816864">
                <a:tc>
                  <a:txBody>
                    <a:bodyPr/>
                    <a:lstStyle/>
                    <a:p>
                      <a:pPr algn="just">
                        <a:lnSpc>
                          <a:spcPct val="107000"/>
                        </a:lnSpc>
                      </a:pPr>
                      <a:r>
                        <a:rPr lang="en-US" sz="2400" dirty="0" err="1">
                          <a:effectLst/>
                          <a:latin typeface="Calibri" panose="020F0502020204030204" pitchFamily="34" charset="0"/>
                          <a:ea typeface="PMingLiU" panose="02020500000000000000" pitchFamily="18" charset="-120"/>
                          <a:cs typeface="Calibri" panose="020F0502020204030204" pitchFamily="34" charset="0"/>
                        </a:rPr>
                        <a:t>Кид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коршт</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My hand hurts./My hands hurt.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24352"/>
                  </a:ext>
                </a:extLst>
              </a:tr>
              <a:tr h="816864">
                <a:tc>
                  <a:txBody>
                    <a:bodyPr/>
                    <a:lstStyle/>
                    <a:p>
                      <a:pPr algn="just">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Ву</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 да логар</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 </a:t>
                      </a:r>
                      <a:r>
                        <a:rPr lang="en-US" sz="2400" u="sng">
                          <a:effectLst/>
                          <a:latin typeface="Calibri" panose="020F0502020204030204" pitchFamily="34" charset="0"/>
                          <a:ea typeface="PMingLiU" panose="02020500000000000000" pitchFamily="18" charset="-120"/>
                          <a:cs typeface="Calibri" panose="020F0502020204030204" pitchFamily="34" charset="0"/>
                        </a:rPr>
                        <a:t>коршт</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My head and throat hurt.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378167"/>
                  </a:ext>
                </a:extLst>
              </a:tr>
            </a:tbl>
          </a:graphicData>
        </a:graphic>
      </p:graphicFrame>
    </p:spTree>
    <p:extLst>
      <p:ext uri="{BB962C8B-B14F-4D97-AF65-F5344CB8AC3E}">
        <p14:creationId xmlns:p14="http://schemas.microsoft.com/office/powerpoint/2010/main" val="4156208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42</a:t>
            </a:fld>
            <a:endParaRPr lang="en-GB"/>
          </a:p>
        </p:txBody>
      </p:sp>
    </p:spTree>
    <p:extLst>
      <p:ext uri="{BB962C8B-B14F-4D97-AF65-F5344CB8AC3E}">
        <p14:creationId xmlns:p14="http://schemas.microsoft.com/office/powerpoint/2010/main" val="3676685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43</a:t>
            </a:fld>
            <a:endParaRPr lang="en-GB"/>
          </a:p>
        </p:txBody>
      </p:sp>
      <p:pic>
        <p:nvPicPr>
          <p:cNvPr id="7" name="Picture 6">
            <a:extLst>
              <a:ext uri="{FF2B5EF4-FFF2-40B4-BE49-F238E27FC236}">
                <a16:creationId xmlns:a16="http://schemas.microsoft.com/office/drawing/2014/main" id="{43563FA6-DCF1-4E5D-89BA-42DAFCDE3C7E}"/>
              </a:ext>
            </a:extLst>
          </p:cNvPr>
          <p:cNvPicPr>
            <a:picLocks noChangeAspect="1"/>
          </p:cNvPicPr>
          <p:nvPr/>
        </p:nvPicPr>
        <p:blipFill>
          <a:blip r:embed="rId4"/>
          <a:stretch>
            <a:fillRect/>
          </a:stretch>
        </p:blipFill>
        <p:spPr>
          <a:xfrm>
            <a:off x="1547096" y="381000"/>
            <a:ext cx="9097807" cy="5975350"/>
          </a:xfrm>
          <a:prstGeom prst="rect">
            <a:avLst/>
          </a:prstGeom>
        </p:spPr>
      </p:pic>
      <p:pic>
        <p:nvPicPr>
          <p:cNvPr id="8" name="omj_08_1а">
            <a:hlinkClick r:id="" action="ppaction://media"/>
            <a:extLst>
              <a:ext uri="{FF2B5EF4-FFF2-40B4-BE49-F238E27FC236}">
                <a16:creationId xmlns:a16="http://schemas.microsoft.com/office/drawing/2014/main" id="{03CBC7B1-446F-4D48-8848-B68F7C25AA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84951" y="5222421"/>
            <a:ext cx="609600" cy="609600"/>
          </a:xfrm>
          <a:prstGeom prst="rect">
            <a:avLst/>
          </a:prstGeom>
        </p:spPr>
      </p:pic>
    </p:spTree>
    <p:extLst>
      <p:ext uri="{BB962C8B-B14F-4D97-AF65-F5344CB8AC3E}">
        <p14:creationId xmlns:p14="http://schemas.microsoft.com/office/powerpoint/2010/main" val="14826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44</a:t>
            </a:fld>
            <a:endParaRPr lang="en-GB"/>
          </a:p>
        </p:txBody>
      </p:sp>
      <p:pic>
        <p:nvPicPr>
          <p:cNvPr id="3" name="Picture 2">
            <a:extLst>
              <a:ext uri="{FF2B5EF4-FFF2-40B4-BE49-F238E27FC236}">
                <a16:creationId xmlns:a16="http://schemas.microsoft.com/office/drawing/2014/main" id="{41B5D07D-7D27-4250-9289-7016BB192020}"/>
              </a:ext>
            </a:extLst>
          </p:cNvPr>
          <p:cNvPicPr>
            <a:picLocks noChangeAspect="1"/>
          </p:cNvPicPr>
          <p:nvPr/>
        </p:nvPicPr>
        <p:blipFill>
          <a:blip r:embed="rId4"/>
          <a:stretch>
            <a:fillRect/>
          </a:stretch>
        </p:blipFill>
        <p:spPr>
          <a:xfrm>
            <a:off x="1957387" y="136525"/>
            <a:ext cx="8121848" cy="6188075"/>
          </a:xfrm>
          <a:prstGeom prst="rect">
            <a:avLst/>
          </a:prstGeom>
        </p:spPr>
      </p:pic>
      <p:pic>
        <p:nvPicPr>
          <p:cNvPr id="6" name="omj_08_1b">
            <a:hlinkClick r:id="" action="ppaction://media"/>
            <a:extLst>
              <a:ext uri="{FF2B5EF4-FFF2-40B4-BE49-F238E27FC236}">
                <a16:creationId xmlns:a16="http://schemas.microsoft.com/office/drawing/2014/main" id="{03AC582F-F90D-45D2-94DF-996AE7F90B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10600" y="4228193"/>
            <a:ext cx="609600" cy="609600"/>
          </a:xfrm>
          <a:prstGeom prst="rect">
            <a:avLst/>
          </a:prstGeom>
        </p:spPr>
      </p:pic>
    </p:spTree>
    <p:extLst>
      <p:ext uri="{BB962C8B-B14F-4D97-AF65-F5344CB8AC3E}">
        <p14:creationId xmlns:p14="http://schemas.microsoft.com/office/powerpoint/2010/main" val="27203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45</a:t>
            </a:fld>
            <a:endParaRPr lang="en-GB"/>
          </a:p>
        </p:txBody>
      </p:sp>
    </p:spTree>
    <p:extLst>
      <p:ext uri="{BB962C8B-B14F-4D97-AF65-F5344CB8AC3E}">
        <p14:creationId xmlns:p14="http://schemas.microsoft.com/office/powerpoint/2010/main" val="3801195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2400" b="1" dirty="0">
                <a:latin typeface="Calibri" panose="020F0502020204030204" pitchFamily="34" charset="0"/>
                <a:ea typeface="PMingLiU" panose="02020500000000000000" pitchFamily="18" charset="-120"/>
                <a:cs typeface="Calibri" panose="020F0502020204030204" pitchFamily="34" charset="0"/>
              </a:rPr>
              <a:t>19.</a:t>
            </a:r>
            <a:endParaRPr lang="en-US" sz="24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latin typeface="Calibri" panose="020F0502020204030204" pitchFamily="34" charset="0"/>
                <a:ea typeface="PMingLiU" panose="02020500000000000000" pitchFamily="18" charset="-120"/>
                <a:cs typeface="Calibri" panose="020F0502020204030204" pitchFamily="34" charset="0"/>
              </a:rPr>
              <a:t>Т</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err="1">
                <a:latin typeface="Calibri" panose="020F0502020204030204" pitchFamily="34" charset="0"/>
                <a:ea typeface="PMingLiU" panose="02020500000000000000" pitchFamily="18" charset="-120"/>
                <a:cs typeface="Calibri" panose="020F0502020204030204" pitchFamily="34" charset="0"/>
              </a:rPr>
              <a:t>че</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мый</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поликл</a:t>
            </a:r>
            <a:r>
              <a:rPr lang="en-US" b="1" dirty="0" err="1">
                <a:latin typeface="Calibri" panose="020F0502020204030204" pitchFamily="34" charset="0"/>
                <a:ea typeface="PMingLiU" panose="02020500000000000000" pitchFamily="18" charset="-120"/>
                <a:cs typeface="Calibri" panose="020F0502020204030204" pitchFamily="34" charset="0"/>
              </a:rPr>
              <a:t>и</a:t>
            </a:r>
            <a:r>
              <a:rPr lang="en-US" dirty="0" err="1">
                <a:latin typeface="Calibri" panose="020F0502020204030204" pitchFamily="34" charset="0"/>
                <a:ea typeface="PMingLiU" panose="02020500000000000000" pitchFamily="18" charset="-120"/>
                <a:cs typeface="Calibri" panose="020F0502020204030204" pitchFamily="34" charset="0"/>
              </a:rPr>
              <a:t>никыш</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ка</a:t>
            </a:r>
            <a:r>
              <a:rPr lang="en-US" b="1" dirty="0" err="1">
                <a:latin typeface="Calibri" panose="020F0502020204030204" pitchFamily="34" charset="0"/>
                <a:ea typeface="PMingLiU" panose="02020500000000000000" pitchFamily="18" charset="-120"/>
                <a:cs typeface="Calibri" panose="020F0502020204030204" pitchFamily="34" charset="0"/>
              </a:rPr>
              <a:t>е</a:t>
            </a:r>
            <a:r>
              <a:rPr lang="en-US" dirty="0" err="1">
                <a:latin typeface="Calibri" panose="020F0502020204030204" pitchFamily="34" charset="0"/>
                <a:ea typeface="PMingLiU" panose="02020500000000000000" pitchFamily="18" charset="-120"/>
                <a:cs typeface="Calibri" panose="020F0502020204030204" pitchFamily="34" charset="0"/>
              </a:rPr>
              <a:t>м</a:t>
            </a:r>
            <a:r>
              <a:rPr lang="en-US" dirty="0">
                <a:latin typeface="Calibri" panose="020F0502020204030204" pitchFamily="34" charset="0"/>
                <a:ea typeface="PMingLiU" panose="02020500000000000000" pitchFamily="18" charset="-120"/>
                <a:cs typeface="Calibri" panose="020F0502020204030204" pitchFamily="34" charset="0"/>
              </a:rPr>
              <a:t>.</a:t>
            </a:r>
          </a:p>
          <a:p>
            <a:pPr marL="0" indent="0">
              <a:buNone/>
            </a:pPr>
            <a:r>
              <a:rPr lang="en-US" dirty="0" err="1">
                <a:latin typeface="Calibri" panose="020F0502020204030204" pitchFamily="34" charset="0"/>
                <a:ea typeface="PMingLiU" panose="02020500000000000000" pitchFamily="18" charset="-120"/>
                <a:cs typeface="Calibri" panose="020F0502020204030204" pitchFamily="34" charset="0"/>
              </a:rPr>
              <a:t>М</a:t>
            </a:r>
            <a:r>
              <a:rPr lang="en-US" b="1" dirty="0" err="1">
                <a:latin typeface="Calibri" panose="020F0502020204030204" pitchFamily="34" charset="0"/>
                <a:ea typeface="PMingLiU" panose="02020500000000000000" pitchFamily="18" charset="-120"/>
                <a:cs typeface="Calibri" panose="020F0502020204030204" pitchFamily="34" charset="0"/>
              </a:rPr>
              <a:t>ы</a:t>
            </a:r>
            <a:r>
              <a:rPr lang="en-US" dirty="0" err="1">
                <a:latin typeface="Calibri" panose="020F0502020204030204" pitchFamily="34" charset="0"/>
                <a:ea typeface="PMingLiU" panose="02020500000000000000" pitchFamily="18" charset="-120"/>
                <a:cs typeface="Calibri" panose="020F0502020204030204" pitchFamily="34" charset="0"/>
              </a:rPr>
              <a:t>йын</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ву</a:t>
            </a:r>
            <a:r>
              <a:rPr lang="en-US" b="1" dirty="0" err="1">
                <a:latin typeface="Calibri" panose="020F0502020204030204" pitchFamily="34" charset="0"/>
                <a:ea typeface="PMingLiU" panose="02020500000000000000" pitchFamily="18" charset="-120"/>
                <a:cs typeface="Calibri" panose="020F0502020204030204" pitchFamily="34" charset="0"/>
              </a:rPr>
              <a:t>е</a:t>
            </a:r>
            <a:r>
              <a:rPr lang="en-US" dirty="0" err="1">
                <a:latin typeface="Calibri" panose="020F0502020204030204" pitchFamily="34" charset="0"/>
                <a:ea typeface="PMingLiU" panose="02020500000000000000" pitchFamily="18" charset="-120"/>
                <a:cs typeface="Calibri" panose="020F0502020204030204" pitchFamily="34" charset="0"/>
              </a:rPr>
              <a:t>м</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да</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логар</a:t>
            </a:r>
            <a:r>
              <a:rPr lang="en-US" b="1" dirty="0" err="1">
                <a:latin typeface="Calibri" panose="020F0502020204030204" pitchFamily="34" charset="0"/>
                <a:ea typeface="PMingLiU" panose="02020500000000000000" pitchFamily="18" charset="-120"/>
                <a:cs typeface="Calibri" panose="020F0502020204030204" pitchFamily="34" charset="0"/>
              </a:rPr>
              <a:t>е</a:t>
            </a:r>
            <a:r>
              <a:rPr lang="en-US" dirty="0" err="1">
                <a:latin typeface="Calibri" panose="020F0502020204030204" pitchFamily="34" charset="0"/>
                <a:ea typeface="PMingLiU" panose="02020500000000000000" pitchFamily="18" charset="-120"/>
                <a:cs typeface="Calibri" panose="020F0502020204030204" pitchFamily="34" charset="0"/>
              </a:rPr>
              <a:t>м</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коршт</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a:latin typeface="Calibri" panose="020F0502020204030204" pitchFamily="34" charset="0"/>
                <a:ea typeface="PMingLiU" panose="02020500000000000000" pitchFamily="18" charset="-120"/>
                <a:cs typeface="Calibri" panose="020F0502020204030204" pitchFamily="34" charset="0"/>
              </a:rPr>
              <a:t>.</a:t>
            </a:r>
          </a:p>
          <a:p>
            <a:pPr marL="0" indent="0">
              <a:buNone/>
            </a:pPr>
            <a:r>
              <a:rPr lang="en-US" dirty="0" err="1">
                <a:latin typeface="Calibri" panose="020F0502020204030204" pitchFamily="34" charset="0"/>
                <a:ea typeface="PMingLiU" panose="02020500000000000000" pitchFamily="18" charset="-120"/>
                <a:cs typeface="Calibri" panose="020F0502020204030204" pitchFamily="34" charset="0"/>
              </a:rPr>
              <a:t>Из</a:t>
            </a:r>
            <a:r>
              <a:rPr lang="en-US" b="1" dirty="0" err="1">
                <a:latin typeface="Calibri" panose="020F0502020204030204" pitchFamily="34" charset="0"/>
                <a:ea typeface="PMingLiU" panose="02020500000000000000" pitchFamily="18" charset="-120"/>
                <a:cs typeface="Calibri" panose="020F0502020204030204" pitchFamily="34" charset="0"/>
              </a:rPr>
              <a:t>и</a:t>
            </a:r>
            <a:r>
              <a:rPr lang="en-US" dirty="0" err="1">
                <a:latin typeface="Calibri" panose="020F0502020204030204" pitchFamily="34" charset="0"/>
                <a:ea typeface="PMingLiU" panose="02020500000000000000" pitchFamily="18" charset="-120"/>
                <a:cs typeface="Calibri" panose="020F0502020204030204" pitchFamily="34" charset="0"/>
              </a:rPr>
              <a:t>ш</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температурж</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err="1">
                <a:latin typeface="Calibri" panose="020F0502020204030204" pitchFamily="34" charset="0"/>
                <a:ea typeface="PMingLiU" panose="02020500000000000000" pitchFamily="18" charset="-120"/>
                <a:cs typeface="Calibri" panose="020F0502020204030204" pitchFamily="34" charset="0"/>
              </a:rPr>
              <a:t>т</a:t>
            </a:r>
            <a:r>
              <a:rPr lang="en-US" dirty="0">
                <a:latin typeface="Calibri" panose="020F0502020204030204" pitchFamily="34" charset="0"/>
                <a:ea typeface="PMingLiU" panose="02020500000000000000" pitchFamily="18" charset="-120"/>
                <a:cs typeface="Calibri" panose="020F0502020204030204" pitchFamily="34" charset="0"/>
              </a:rPr>
              <a:t> </a:t>
            </a:r>
            <a:r>
              <a:rPr lang="en-US" b="1" dirty="0" err="1">
                <a:latin typeface="Calibri" panose="020F0502020204030204" pitchFamily="34" charset="0"/>
                <a:ea typeface="PMingLiU" panose="02020500000000000000" pitchFamily="18" charset="-120"/>
                <a:cs typeface="Calibri" panose="020F0502020204030204" pitchFamily="34" charset="0"/>
              </a:rPr>
              <a:t>у</a:t>
            </a:r>
            <a:r>
              <a:rPr lang="en-US" dirty="0" err="1">
                <a:latin typeface="Calibri" panose="020F0502020204030204" pitchFamily="34" charset="0"/>
                <a:ea typeface="PMingLiU" panose="02020500000000000000" pitchFamily="18" charset="-120"/>
                <a:cs typeface="Calibri" panose="020F0502020204030204" pitchFamily="34" charset="0"/>
              </a:rPr>
              <a:t>ло</a:t>
            </a:r>
            <a:r>
              <a:rPr lang="en-US" dirty="0">
                <a:latin typeface="Calibri" panose="020F0502020204030204" pitchFamily="34" charset="0"/>
                <a:ea typeface="PMingLiU" panose="02020500000000000000" pitchFamily="18" charset="-120"/>
                <a:cs typeface="Calibri" panose="020F0502020204030204" pitchFamily="34" charset="0"/>
              </a:rPr>
              <a:t>.</a:t>
            </a:r>
          </a:p>
          <a:p>
            <a:pPr marL="0" indent="0">
              <a:buNone/>
            </a:pPr>
            <a:r>
              <a:rPr lang="en-US" dirty="0" err="1">
                <a:latin typeface="Calibri" panose="020F0502020204030204" pitchFamily="34" charset="0"/>
                <a:ea typeface="PMingLiU" panose="02020500000000000000" pitchFamily="18" charset="-120"/>
                <a:cs typeface="Calibri" panose="020F0502020204030204" pitchFamily="34" charset="0"/>
              </a:rPr>
              <a:t>Врач</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паш</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err="1">
                <a:latin typeface="Calibri" panose="020F0502020204030204" pitchFamily="34" charset="0"/>
                <a:ea typeface="PMingLiU" panose="02020500000000000000" pitchFamily="18" charset="-120"/>
                <a:cs typeface="Calibri" panose="020F0502020204030204" pitchFamily="34" charset="0"/>
              </a:rPr>
              <a:t>ш</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канд</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err="1">
                <a:latin typeface="Calibri" panose="020F0502020204030204" pitchFamily="34" charset="0"/>
                <a:ea typeface="PMingLiU" panose="02020500000000000000" pitchFamily="18" charset="-120"/>
                <a:cs typeface="Calibri" panose="020F0502020204030204" pitchFamily="34" charset="0"/>
              </a:rPr>
              <a:t>ш</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шагатл</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err="1">
                <a:latin typeface="Calibri" panose="020F0502020204030204" pitchFamily="34" charset="0"/>
                <a:ea typeface="PMingLiU" panose="02020500000000000000" pitchFamily="18" charset="-120"/>
                <a:cs typeface="Calibri" panose="020F0502020204030204" pitchFamily="34" charset="0"/>
              </a:rPr>
              <a:t>н</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тол</a:t>
            </a:r>
            <a:r>
              <a:rPr lang="en-US" b="1" dirty="0" err="1">
                <a:latin typeface="Calibri" panose="020F0502020204030204" pitchFamily="34" charset="0"/>
                <a:ea typeface="PMingLiU" panose="02020500000000000000" pitchFamily="18" charset="-120"/>
                <a:cs typeface="Calibri" panose="020F0502020204030204" pitchFamily="34" charset="0"/>
              </a:rPr>
              <a:t>е</a:t>
            </a:r>
            <a:r>
              <a:rPr lang="en-US" dirty="0" err="1">
                <a:latin typeface="Calibri" panose="020F0502020204030204" pitchFamily="34" charset="0"/>
                <a:ea typeface="PMingLiU" panose="02020500000000000000" pitchFamily="18" charset="-120"/>
                <a:cs typeface="Calibri" panose="020F0502020204030204" pitchFamily="34" charset="0"/>
              </a:rPr>
              <a:t>ш</a:t>
            </a:r>
            <a:r>
              <a:rPr lang="en-US" dirty="0">
                <a:latin typeface="Calibri" panose="020F0502020204030204" pitchFamily="34" charset="0"/>
                <a:ea typeface="PMingLiU" panose="02020500000000000000" pitchFamily="18" charset="-120"/>
                <a:cs typeface="Calibri" panose="020F0502020204030204" pitchFamily="34" charset="0"/>
              </a:rPr>
              <a:t>.</a:t>
            </a:r>
          </a:p>
          <a:p>
            <a:pPr marL="0" indent="0">
              <a:buNone/>
            </a:pPr>
            <a:r>
              <a:rPr lang="en-US" dirty="0" err="1">
                <a:latin typeface="Calibri" panose="020F0502020204030204" pitchFamily="34" charset="0"/>
                <a:ea typeface="PMingLiU" panose="02020500000000000000" pitchFamily="18" charset="-120"/>
                <a:cs typeface="Calibri" panose="020F0502020204030204" pitchFamily="34" charset="0"/>
              </a:rPr>
              <a:t>Т</a:t>
            </a:r>
            <a:r>
              <a:rPr lang="en-US" b="1" dirty="0" err="1">
                <a:latin typeface="Calibri" panose="020F0502020204030204" pitchFamily="34" charset="0"/>
                <a:ea typeface="PMingLiU" panose="02020500000000000000" pitchFamily="18" charset="-120"/>
                <a:cs typeface="Calibri" panose="020F0502020204030204" pitchFamily="34" charset="0"/>
              </a:rPr>
              <a:t>у</a:t>
            </a:r>
            <a:r>
              <a:rPr lang="en-US" dirty="0" err="1">
                <a:latin typeface="Calibri" panose="020F0502020204030204" pitchFamily="34" charset="0"/>
                <a:ea typeface="PMingLiU" panose="02020500000000000000" pitchFamily="18" charset="-120"/>
                <a:cs typeface="Calibri" panose="020F0502020204030204" pitchFamily="34" charset="0"/>
              </a:rPr>
              <a:t>до</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м</a:t>
            </a:r>
            <a:r>
              <a:rPr lang="en-US" b="1" dirty="0" err="1">
                <a:latin typeface="Calibri" panose="020F0502020204030204" pitchFamily="34" charset="0"/>
                <a:ea typeface="PMingLiU" panose="02020500000000000000" pitchFamily="18" charset="-120"/>
                <a:cs typeface="Calibri" panose="020F0502020204030204" pitchFamily="34" charset="0"/>
              </a:rPr>
              <a:t>ы</a:t>
            </a:r>
            <a:r>
              <a:rPr lang="en-US" dirty="0" err="1">
                <a:latin typeface="Calibri" panose="020F0502020204030204" pitchFamily="34" charset="0"/>
                <a:ea typeface="PMingLiU" panose="02020500000000000000" pitchFamily="18" charset="-120"/>
                <a:cs typeface="Calibri" panose="020F0502020204030204" pitchFamily="34" charset="0"/>
              </a:rPr>
              <a:t>йым</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онч</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колышт</a:t>
            </a:r>
            <a:r>
              <a:rPr lang="en-US" b="1" dirty="0" err="1">
                <a:latin typeface="Calibri" panose="020F0502020204030204" pitchFamily="34" charset="0"/>
                <a:ea typeface="PMingLiU" panose="02020500000000000000" pitchFamily="18" charset="-120"/>
                <a:cs typeface="Calibri" panose="020F0502020204030204" pitchFamily="34" charset="0"/>
              </a:rPr>
              <a:t>е</a:t>
            </a:r>
            <a:r>
              <a:rPr lang="en-US" dirty="0" err="1">
                <a:latin typeface="Calibri" panose="020F0502020204030204" pitchFamily="34" charset="0"/>
                <a:ea typeface="PMingLiU" panose="02020500000000000000" pitchFamily="18" charset="-120"/>
                <a:cs typeface="Calibri" panose="020F0502020204030204" pitchFamily="34" charset="0"/>
              </a:rPr>
              <a:t>ш</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рец</a:t>
            </a:r>
            <a:r>
              <a:rPr lang="en-US" b="1" dirty="0" err="1">
                <a:latin typeface="Calibri" panose="020F0502020204030204" pitchFamily="34" charset="0"/>
                <a:ea typeface="PMingLiU" panose="02020500000000000000" pitchFamily="18" charset="-120"/>
                <a:cs typeface="Calibri" panose="020F0502020204030204" pitchFamily="34" charset="0"/>
              </a:rPr>
              <a:t>е</a:t>
            </a:r>
            <a:r>
              <a:rPr lang="en-US" dirty="0" err="1">
                <a:latin typeface="Calibri" panose="020F0502020204030204" pitchFamily="34" charset="0"/>
                <a:ea typeface="PMingLiU" panose="02020500000000000000" pitchFamily="18" charset="-120"/>
                <a:cs typeface="Calibri" panose="020F0502020204030204" pitchFamily="34" charset="0"/>
              </a:rPr>
              <a:t>птым</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воз</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каҥ</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err="1">
                <a:latin typeface="Calibri" panose="020F0502020204030204" pitchFamily="34" charset="0"/>
                <a:ea typeface="PMingLiU" panose="02020500000000000000" pitchFamily="18" charset="-120"/>
                <a:cs typeface="Calibri" panose="020F0502020204030204" pitchFamily="34" charset="0"/>
              </a:rPr>
              <a:t>шым</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пу</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a:latin typeface="Calibri" panose="020F0502020204030204" pitchFamily="34" charset="0"/>
                <a:ea typeface="PMingLiU" panose="02020500000000000000" pitchFamily="18" charset="-120"/>
                <a:cs typeface="Calibri" panose="020F0502020204030204" pitchFamily="34" charset="0"/>
              </a:rPr>
              <a:t>.</a:t>
            </a:r>
          </a:p>
          <a:p>
            <a:pPr marL="0" indent="0">
              <a:buNone/>
            </a:pPr>
            <a:r>
              <a:rPr lang="en-US" dirty="0" err="1">
                <a:latin typeface="Calibri" panose="020F0502020204030204" pitchFamily="34" charset="0"/>
                <a:ea typeface="PMingLiU" panose="02020500000000000000" pitchFamily="18" charset="-120"/>
                <a:cs typeface="Calibri" panose="020F0502020204030204" pitchFamily="34" charset="0"/>
              </a:rPr>
              <a:t>Кум</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к</a:t>
            </a:r>
            <a:r>
              <a:rPr lang="en-US" b="1" dirty="0" err="1">
                <a:latin typeface="Calibri" panose="020F0502020204030204" pitchFamily="34" charset="0"/>
                <a:ea typeface="PMingLiU" panose="02020500000000000000" pitchFamily="18" charset="-120"/>
                <a:cs typeface="Calibri" panose="020F0502020204030204" pitchFamily="34" charset="0"/>
              </a:rPr>
              <a:t>е</a:t>
            </a:r>
            <a:r>
              <a:rPr lang="en-US" dirty="0" err="1">
                <a:latin typeface="Calibri" panose="020F0502020204030204" pitchFamily="34" charset="0"/>
                <a:ea typeface="PMingLiU" panose="02020500000000000000" pitchFamily="18" charset="-120"/>
                <a:cs typeface="Calibri" panose="020F0502020204030204" pitchFamily="34" charset="0"/>
              </a:rPr>
              <a:t>че</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гыч</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врач</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дек</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ад</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err="1">
                <a:latin typeface="Calibri" panose="020F0502020204030204" pitchFamily="34" charset="0"/>
                <a:ea typeface="PMingLiU" panose="02020500000000000000" pitchFamily="18" charset="-120"/>
                <a:cs typeface="Calibri" panose="020F0502020204030204" pitchFamily="34" charset="0"/>
              </a:rPr>
              <a:t>к</a:t>
            </a:r>
            <a:r>
              <a:rPr lang="en-US" dirty="0">
                <a:latin typeface="Calibri" panose="020F0502020204030204" pitchFamily="34" charset="0"/>
                <a:ea typeface="PMingLiU" panose="02020500000000000000" pitchFamily="18" charset="-120"/>
                <a:cs typeface="Calibri" panose="020F0502020204030204" pitchFamily="34" charset="0"/>
              </a:rPr>
              <a:t> </a:t>
            </a:r>
            <a:r>
              <a:rPr lang="en-US" dirty="0" err="1">
                <a:latin typeface="Calibri" panose="020F0502020204030204" pitchFamily="34" charset="0"/>
                <a:ea typeface="PMingLiU" panose="02020500000000000000" pitchFamily="18" charset="-120"/>
                <a:cs typeface="Calibri" panose="020F0502020204030204" pitchFamily="34" charset="0"/>
              </a:rPr>
              <a:t>толм</a:t>
            </a:r>
            <a:r>
              <a:rPr lang="en-US" b="1" dirty="0" err="1">
                <a:latin typeface="Calibri" panose="020F0502020204030204" pitchFamily="34" charset="0"/>
                <a:ea typeface="PMingLiU" panose="02020500000000000000" pitchFamily="18" charset="-120"/>
                <a:cs typeface="Calibri" panose="020F0502020204030204" pitchFamily="34" charset="0"/>
              </a:rPr>
              <a:t>а</a:t>
            </a:r>
            <a:r>
              <a:rPr lang="en-US" dirty="0" err="1">
                <a:latin typeface="Calibri" panose="020F0502020204030204" pitchFamily="34" charset="0"/>
                <a:ea typeface="PMingLiU" panose="02020500000000000000" pitchFamily="18" charset="-120"/>
                <a:cs typeface="Calibri" panose="020F0502020204030204" pitchFamily="34" charset="0"/>
              </a:rPr>
              <a:t>н</a:t>
            </a:r>
            <a:r>
              <a:rPr lang="en-US" dirty="0">
                <a:latin typeface="Calibri" panose="020F0502020204030204" pitchFamily="34" charset="0"/>
                <a:ea typeface="PMingLiU" panose="02020500000000000000" pitchFamily="18" charset="-120"/>
                <a:cs typeface="Calibri" panose="020F0502020204030204" pitchFamily="34" charset="0"/>
              </a:rPr>
              <a:t>.</a:t>
            </a:r>
            <a:endParaRPr lang="en-GB" dirty="0">
              <a:latin typeface="Calibri" panose="020F0502020204030204" pitchFamily="34" charset="0"/>
              <a:ea typeface="PMingLiU" panose="02020500000000000000" pitchFamily="18" charset="-120"/>
              <a:cs typeface="Lucida Grande"/>
            </a:endParaRPr>
          </a:p>
          <a:p>
            <a:pPr marL="0" indent="0">
              <a:buNone/>
            </a:pPr>
            <a:endParaRPr lang="en-GB" sz="3600"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46</a:t>
            </a:fld>
            <a:endParaRPr lang="en-GB"/>
          </a:p>
        </p:txBody>
      </p:sp>
      <p:pic>
        <p:nvPicPr>
          <p:cNvPr id="2" name="omj_08_2">
            <a:hlinkClick r:id="" action="ppaction://media"/>
            <a:extLst>
              <a:ext uri="{FF2B5EF4-FFF2-40B4-BE49-F238E27FC236}">
                <a16:creationId xmlns:a16="http://schemas.microsoft.com/office/drawing/2014/main" id="{C758D5E9-8F5E-435E-BCE5-6B29C50ED6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10600" y="4503738"/>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92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FDFC-F6D4-4A30-9A56-C9FCA35CD401}"/>
              </a:ext>
            </a:extLst>
          </p:cNvPr>
          <p:cNvSpPr>
            <a:spLocks noGrp="1"/>
          </p:cNvSpPr>
          <p:nvPr>
            <p:ph type="title"/>
          </p:nvPr>
        </p:nvSpPr>
        <p:spPr/>
        <p:txBody>
          <a:bodyPr/>
          <a:lstStyle/>
          <a:p>
            <a:r>
              <a:rPr lang="en-IE" dirty="0"/>
              <a:t>Sources</a:t>
            </a:r>
          </a:p>
        </p:txBody>
      </p:sp>
      <p:sp>
        <p:nvSpPr>
          <p:cNvPr id="3" name="Content Placeholder 2">
            <a:extLst>
              <a:ext uri="{FF2B5EF4-FFF2-40B4-BE49-F238E27FC236}">
                <a16:creationId xmlns:a16="http://schemas.microsoft.com/office/drawing/2014/main" id="{E93FBB68-74D3-42C6-AA05-0D27A04E951B}"/>
              </a:ext>
            </a:extLst>
          </p:cNvPr>
          <p:cNvSpPr>
            <a:spLocks noGrp="1"/>
          </p:cNvSpPr>
          <p:nvPr>
            <p:ph idx="1"/>
          </p:nvPr>
        </p:nvSpPr>
        <p:spPr/>
        <p:txBody>
          <a:bodyPr>
            <a:normAutofit/>
          </a:bodyPr>
          <a:lstStyle/>
          <a:p>
            <a:pPr marL="0" indent="0">
              <a:buNone/>
            </a:pPr>
            <a:r>
              <a:rPr lang="en-IE" sz="1600" dirty="0">
                <a:hlinkClick r:id="rId3"/>
              </a:rPr>
              <a:t>commons.wikimedia.org/wiki/Category:Hippie_art_and_design#/media/File:Colourful_Camper_van_(3395368934).jpg</a:t>
            </a:r>
            <a:endParaRPr lang="en-IE" sz="1600" dirty="0"/>
          </a:p>
          <a:p>
            <a:pPr marL="0" indent="0">
              <a:buNone/>
            </a:pPr>
            <a:r>
              <a:rPr lang="en-IE" sz="1600" dirty="0">
                <a:hlinkClick r:id="rId4"/>
              </a:rPr>
              <a:t>www.youtube.com/watch?v=qr_21G1D98w</a:t>
            </a:r>
            <a:r>
              <a:rPr lang="en-IE" sz="1600" dirty="0"/>
              <a:t> </a:t>
            </a:r>
          </a:p>
        </p:txBody>
      </p:sp>
      <p:sp>
        <p:nvSpPr>
          <p:cNvPr id="4" name="Footer Placeholder 3">
            <a:extLst>
              <a:ext uri="{FF2B5EF4-FFF2-40B4-BE49-F238E27FC236}">
                <a16:creationId xmlns:a16="http://schemas.microsoft.com/office/drawing/2014/main" id="{4DD210A9-B089-4429-BFC8-7564DFEE85D5}"/>
              </a:ext>
            </a:extLst>
          </p:cNvPr>
          <p:cNvSpPr>
            <a:spLocks noGrp="1"/>
          </p:cNvSpPr>
          <p:nvPr>
            <p:ph type="ftr" sz="quarter" idx="11"/>
          </p:nvPr>
        </p:nvSpPr>
        <p:spPr/>
        <p:txBody>
          <a:bodyPr/>
          <a:lstStyle/>
          <a:p>
            <a:r>
              <a:rPr lang="en-US"/>
              <a:t>COPIUS – Introduction to Mari – Introduction</a:t>
            </a:r>
            <a:endParaRPr lang="en-GB"/>
          </a:p>
        </p:txBody>
      </p:sp>
      <p:sp>
        <p:nvSpPr>
          <p:cNvPr id="5" name="Slide Number Placeholder 4">
            <a:extLst>
              <a:ext uri="{FF2B5EF4-FFF2-40B4-BE49-F238E27FC236}">
                <a16:creationId xmlns:a16="http://schemas.microsoft.com/office/drawing/2014/main" id="{485677B2-A246-4876-B5A1-869CFD53AB5E}"/>
              </a:ext>
            </a:extLst>
          </p:cNvPr>
          <p:cNvSpPr>
            <a:spLocks noGrp="1"/>
          </p:cNvSpPr>
          <p:nvPr>
            <p:ph type="sldNum" sz="quarter" idx="12"/>
          </p:nvPr>
        </p:nvSpPr>
        <p:spPr/>
        <p:txBody>
          <a:bodyPr/>
          <a:lstStyle/>
          <a:p>
            <a:fld id="{055DE2CD-379D-4002-80ED-F7724F598CF3}" type="slidenum">
              <a:rPr lang="en-GB" smtClean="0"/>
              <a:t>47</a:t>
            </a:fld>
            <a:endParaRPr lang="en-GB"/>
          </a:p>
        </p:txBody>
      </p:sp>
    </p:spTree>
    <p:extLst>
      <p:ext uri="{BB962C8B-B14F-4D97-AF65-F5344CB8AC3E}">
        <p14:creationId xmlns:p14="http://schemas.microsoft.com/office/powerpoint/2010/main" val="139305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Negation of the “imperative” (first person plural):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08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
        <p:nvSpPr>
          <p:cNvPr id="7" name="Content Placeholder 2">
            <a:extLst>
              <a:ext uri="{FF2B5EF4-FFF2-40B4-BE49-F238E27FC236}">
                <a16:creationId xmlns:a16="http://schemas.microsoft.com/office/drawing/2014/main" id="{ECFA3C6B-4028-4F48-A9CF-460FD0EB444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1343025" algn="l"/>
                <a:tab pos="1438275" algn="l"/>
              </a:tabLst>
            </a:pPr>
            <a:r>
              <a:rPr lang="az-Cyrl-AZ" dirty="0"/>
              <a:t>Т</a:t>
            </a:r>
            <a:r>
              <a:rPr lang="de-AT" dirty="0"/>
              <a:t>ол</a:t>
            </a:r>
            <a:r>
              <a:rPr lang="mi-NZ" dirty="0"/>
              <a:t>ын</a:t>
            </a:r>
            <a:r>
              <a:rPr lang="mi-NZ" b="1" dirty="0"/>
              <a:t>а</a:t>
            </a:r>
            <a:r>
              <a:rPr lang="de-AT" dirty="0"/>
              <a:t>!</a:t>
            </a:r>
          </a:p>
          <a:p>
            <a:pPr marL="0" indent="0">
              <a:buFont typeface="Arial" panose="020B0604020202020204" pitchFamily="34" charset="0"/>
              <a:buNone/>
              <a:tabLst>
                <a:tab pos="1343025" algn="l"/>
                <a:tab pos="1438275" algn="l"/>
              </a:tabLst>
            </a:pPr>
            <a:r>
              <a:rPr lang="de-AT" dirty="0"/>
              <a:t>	&gt;	</a:t>
            </a:r>
            <a:r>
              <a:rPr lang="mi-NZ" dirty="0"/>
              <a:t>О(гы)н</a:t>
            </a:r>
            <a:r>
              <a:rPr lang="mi-NZ" b="1" dirty="0"/>
              <a:t>а</a:t>
            </a:r>
            <a:r>
              <a:rPr lang="mi-NZ" dirty="0"/>
              <a:t> тол!</a:t>
            </a:r>
          </a:p>
        </p:txBody>
      </p:sp>
    </p:spTree>
    <p:extLst>
      <p:ext uri="{BB962C8B-B14F-4D97-AF65-F5344CB8AC3E}">
        <p14:creationId xmlns:p14="http://schemas.microsoft.com/office/powerpoint/2010/main" val="29986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3343738817"/>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Lative</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a:t>
                      </a:r>
                      <a:r>
                        <a:rPr lang="en-US" sz="1800" b="1" dirty="0" err="1">
                          <a:effectLst/>
                          <a:latin typeface="+mn-lt"/>
                        </a:rPr>
                        <a:t>а</a:t>
                      </a:r>
                      <a:r>
                        <a:rPr lang="en-US" sz="1800" b="0" dirty="0" err="1">
                          <a:effectLst/>
                          <a:latin typeface="+mn-lt"/>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теҥг</a:t>
                      </a:r>
                      <a:r>
                        <a:rPr lang="en-US" sz="1800" b="1" dirty="0" err="1">
                          <a:effectLst/>
                          <a:latin typeface="+mn-lt"/>
                        </a:rPr>
                        <a:t>е</a:t>
                      </a:r>
                      <a:r>
                        <a:rPr lang="az-Cyrl-AZ" sz="1800" b="0" dirty="0">
                          <a:effectLst/>
                          <a:latin typeface="+mn-lt"/>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пасу</a:t>
                      </a:r>
                      <a:r>
                        <a:rPr lang="mi-NZ" sz="1800" b="1" dirty="0">
                          <a:effectLst/>
                          <a:latin typeface="+mn-lt"/>
                        </a:rPr>
                        <a:t>э</a:t>
                      </a:r>
                      <a:r>
                        <a:rPr lang="az-Cyrl-AZ" sz="1800" b="0" dirty="0">
                          <a:effectLst/>
                          <a:latin typeface="+mn-lt"/>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2" y="1217618"/>
            <a:ext cx="3364707" cy="501645"/>
          </a:xfrm>
        </p:spPr>
        <p:txBody>
          <a:bodyPr>
            <a:normAutofit/>
          </a:bodyPr>
          <a:lstStyle/>
          <a:p>
            <a:pPr marL="0" indent="0">
              <a:buNone/>
            </a:pPr>
            <a:r>
              <a:rPr lang="de-AT" dirty="0"/>
              <a:t>-е</a:t>
            </a:r>
            <a:r>
              <a:rPr lang="mi-NZ" dirty="0"/>
              <a:t>ш: (~ PX1SG -ем)</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8" name="Rectangle 7">
            <a:extLst>
              <a:ext uri="{FF2B5EF4-FFF2-40B4-BE49-F238E27FC236}">
                <a16:creationId xmlns:a16="http://schemas.microsoft.com/office/drawing/2014/main" id="{89B4C82E-F20B-494D-BE56-BF9ED2C037F1}"/>
              </a:ext>
            </a:extLst>
          </p:cNvPr>
          <p:cNvSpPr/>
          <p:nvPr/>
        </p:nvSpPr>
        <p:spPr>
          <a:xfrm>
            <a:off x="6934199" y="22098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967424-F46E-4D4A-8D27-34D109F6C233}"/>
              </a:ext>
            </a:extLst>
          </p:cNvPr>
          <p:cNvSpPr/>
          <p:nvPr/>
        </p:nvSpPr>
        <p:spPr>
          <a:xfrm>
            <a:off x="6934198" y="2520948"/>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F0FF7F0-2010-49BD-8318-C91D7921014E}"/>
              </a:ext>
            </a:extLst>
          </p:cNvPr>
          <p:cNvSpPr/>
          <p:nvPr/>
        </p:nvSpPr>
        <p:spPr>
          <a:xfrm>
            <a:off x="6934197" y="283209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356563-5890-4A2A-930A-FD9498523145}"/>
              </a:ext>
            </a:extLst>
          </p:cNvPr>
          <p:cNvSpPr/>
          <p:nvPr/>
        </p:nvSpPr>
        <p:spPr>
          <a:xfrm>
            <a:off x="6934196" y="312737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5913D0B-616F-4BE0-9F81-23BFFCFF67FA}"/>
              </a:ext>
            </a:extLst>
          </p:cNvPr>
          <p:cNvSpPr/>
          <p:nvPr/>
        </p:nvSpPr>
        <p:spPr>
          <a:xfrm>
            <a:off x="6934195" y="343852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752FB2C-C55B-47D6-AE9F-BCE869FF9F0A}"/>
              </a:ext>
            </a:extLst>
          </p:cNvPr>
          <p:cNvSpPr/>
          <p:nvPr/>
        </p:nvSpPr>
        <p:spPr>
          <a:xfrm>
            <a:off x="6934194" y="374888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470F516-1AC5-408E-A925-55A5BC8819AE}"/>
              </a:ext>
            </a:extLst>
          </p:cNvPr>
          <p:cNvSpPr/>
          <p:nvPr/>
        </p:nvSpPr>
        <p:spPr>
          <a:xfrm>
            <a:off x="6934194" y="4062809"/>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DC5E281-0EC9-455E-88B2-9B444A284E85}"/>
              </a:ext>
            </a:extLst>
          </p:cNvPr>
          <p:cNvSpPr/>
          <p:nvPr/>
        </p:nvSpPr>
        <p:spPr>
          <a:xfrm>
            <a:off x="6934194" y="437357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87DB5E1-045E-4A7C-AE19-94CE8F08B2D7}"/>
              </a:ext>
            </a:extLst>
          </p:cNvPr>
          <p:cNvSpPr/>
          <p:nvPr/>
        </p:nvSpPr>
        <p:spPr>
          <a:xfrm>
            <a:off x="6934193" y="468631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40AD87-157C-4D9B-8D55-25C8EEDB2508}"/>
              </a:ext>
            </a:extLst>
          </p:cNvPr>
          <p:cNvSpPr/>
          <p:nvPr/>
        </p:nvSpPr>
        <p:spPr>
          <a:xfrm>
            <a:off x="6934193" y="498555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E0D594-EE91-44EB-BED4-23D2B0AB58C1}"/>
              </a:ext>
            </a:extLst>
          </p:cNvPr>
          <p:cNvSpPr/>
          <p:nvPr/>
        </p:nvSpPr>
        <p:spPr>
          <a:xfrm>
            <a:off x="6934192" y="529590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ACF2B69-E68F-41ED-A452-A187BD9A4DF2}"/>
              </a:ext>
            </a:extLst>
          </p:cNvPr>
          <p:cNvSpPr/>
          <p:nvPr/>
        </p:nvSpPr>
        <p:spPr>
          <a:xfrm>
            <a:off x="6934191" y="5627697"/>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E2D2F3F-B702-43B8-BECD-765988318FC2}"/>
              </a:ext>
            </a:extLst>
          </p:cNvPr>
          <p:cNvSpPr/>
          <p:nvPr/>
        </p:nvSpPr>
        <p:spPr>
          <a:xfrm>
            <a:off x="6934190" y="5924554"/>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Lative</a:t>
            </a:r>
            <a:endParaRPr lang="en-GB" sz="3600" dirty="0"/>
          </a:p>
        </p:txBody>
      </p:sp>
      <p:cxnSp>
        <p:nvCxnSpPr>
          <p:cNvPr id="27" name="Straight Connector 26">
            <a:extLst>
              <a:ext uri="{FF2B5EF4-FFF2-40B4-BE49-F238E27FC236}">
                <a16:creationId xmlns:a16="http://schemas.microsoft.com/office/drawing/2014/main" id="{1AE580DE-E2A5-4A39-A483-BF777DCCF4B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81F4244D-7DB2-4E50-A7EE-70200E2BC9D7}"/>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30" name="Content Placeholder 2">
            <a:extLst>
              <a:ext uri="{FF2B5EF4-FFF2-40B4-BE49-F238E27FC236}">
                <a16:creationId xmlns:a16="http://schemas.microsoft.com/office/drawing/2014/main" id="{FDBCACD6-815E-4ABF-A154-2D5C9D93B9A6}"/>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26" name="Straight Connector 25">
            <a:extLst>
              <a:ext uri="{FF2B5EF4-FFF2-40B4-BE49-F238E27FC236}">
                <a16:creationId xmlns:a16="http://schemas.microsoft.com/office/drawing/2014/main" id="{B8D20192-D2FA-42DB-8D6B-FFABF310CA24}"/>
              </a:ext>
            </a:extLst>
          </p:cNvPr>
          <p:cNvCxnSpPr>
            <a:cxnSpLocks/>
          </p:cNvCxnSpPr>
          <p:nvPr/>
        </p:nvCxnSpPr>
        <p:spPr>
          <a:xfrm>
            <a:off x="2456962" y="2803515"/>
            <a:ext cx="8316546"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Content Placeholder 2">
            <a:extLst>
              <a:ext uri="{FF2B5EF4-FFF2-40B4-BE49-F238E27FC236}">
                <a16:creationId xmlns:a16="http://schemas.microsoft.com/office/drawing/2014/main" id="{696074EC-5839-4D64-A99E-B7441957A20F}"/>
              </a:ext>
            </a:extLst>
          </p:cNvPr>
          <p:cNvSpPr txBox="1">
            <a:spLocks/>
          </p:cNvSpPr>
          <p:nvPr/>
        </p:nvSpPr>
        <p:spPr>
          <a:xfrm>
            <a:off x="2324100" y="2209801"/>
            <a:ext cx="534377" cy="54606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a:t>
            </a:r>
            <a:br>
              <a:rPr lang="de-AT" sz="1800" dirty="0"/>
            </a:br>
            <a:r>
              <a:rPr lang="de-AT" sz="1800" dirty="0"/>
              <a:t>/-e/</a:t>
            </a:r>
            <a:endParaRPr lang="en-GB" sz="1800" dirty="0"/>
          </a:p>
        </p:txBody>
      </p:sp>
      <p:sp>
        <p:nvSpPr>
          <p:cNvPr id="33" name="Content Placeholder 2">
            <a:extLst>
              <a:ext uri="{FF2B5EF4-FFF2-40B4-BE49-F238E27FC236}">
                <a16:creationId xmlns:a16="http://schemas.microsoft.com/office/drawing/2014/main" id="{FD98FEAC-C9D4-4331-ACD6-24C420AC3790}"/>
              </a:ext>
            </a:extLst>
          </p:cNvPr>
          <p:cNvSpPr txBox="1">
            <a:spLocks/>
          </p:cNvSpPr>
          <p:nvPr/>
        </p:nvSpPr>
        <p:spPr>
          <a:xfrm>
            <a:off x="1895475" y="2849568"/>
            <a:ext cx="1004887" cy="5460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t>
            </a:r>
            <a:r>
              <a:rPr lang="de-AT" sz="1700" dirty="0"/>
              <a:t>Others</a:t>
            </a:r>
            <a:r>
              <a:rPr lang="de-AT" sz="1800" dirty="0"/>
              <a:t>)</a:t>
            </a:r>
            <a:endParaRPr lang="en-GB" sz="1800" dirty="0"/>
          </a:p>
        </p:txBody>
      </p:sp>
    </p:spTree>
    <p:extLst>
      <p:ext uri="{BB962C8B-B14F-4D97-AF65-F5344CB8AC3E}">
        <p14:creationId xmlns:p14="http://schemas.microsoft.com/office/powerpoint/2010/main" val="33006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Lative</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a:t>
                      </a:r>
                      <a:r>
                        <a:rPr lang="en-US" sz="1800" b="1" dirty="0" err="1">
                          <a:effectLst/>
                          <a:latin typeface="+mn-lt"/>
                        </a:rPr>
                        <a:t>а</a:t>
                      </a:r>
                      <a:r>
                        <a:rPr lang="en-US" sz="1800" b="0" dirty="0" err="1">
                          <a:effectLst/>
                          <a:latin typeface="+mn-lt"/>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теҥг</a:t>
                      </a:r>
                      <a:r>
                        <a:rPr lang="en-US" sz="1800" b="1" dirty="0" err="1">
                          <a:effectLst/>
                          <a:latin typeface="+mn-lt"/>
                        </a:rPr>
                        <a:t>е</a:t>
                      </a:r>
                      <a:r>
                        <a:rPr lang="az-Cyrl-AZ" sz="1800" b="0" dirty="0">
                          <a:effectLst/>
                          <a:latin typeface="+mn-lt"/>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пасу</a:t>
                      </a:r>
                      <a:r>
                        <a:rPr lang="mi-NZ" sz="1800" b="1" dirty="0">
                          <a:effectLst/>
                          <a:latin typeface="+mn-lt"/>
                        </a:rPr>
                        <a:t>э</a:t>
                      </a:r>
                      <a:r>
                        <a:rPr lang="az-Cyrl-AZ" sz="1800" b="0" dirty="0">
                          <a:effectLst/>
                          <a:latin typeface="+mn-lt"/>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2" y="1217618"/>
            <a:ext cx="3364707" cy="501645"/>
          </a:xfrm>
        </p:spPr>
        <p:txBody>
          <a:bodyPr>
            <a:normAutofit/>
          </a:bodyPr>
          <a:lstStyle/>
          <a:p>
            <a:pPr marL="0" indent="0">
              <a:buNone/>
            </a:pPr>
            <a:r>
              <a:rPr lang="de-AT" dirty="0"/>
              <a:t>-е</a:t>
            </a:r>
            <a:r>
              <a:rPr lang="mi-NZ" dirty="0"/>
              <a:t>ш: (~ PX1SG -ем)</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Lative</a:t>
            </a:r>
            <a:endParaRPr lang="en-GB" sz="3600" dirty="0"/>
          </a:p>
        </p:txBody>
      </p:sp>
      <p:cxnSp>
        <p:nvCxnSpPr>
          <p:cNvPr id="27" name="Straight Connector 26">
            <a:extLst>
              <a:ext uri="{FF2B5EF4-FFF2-40B4-BE49-F238E27FC236}">
                <a16:creationId xmlns:a16="http://schemas.microsoft.com/office/drawing/2014/main" id="{1AE580DE-E2A5-4A39-A483-BF777DCCF4B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81F4244D-7DB2-4E50-A7EE-70200E2BC9D7}"/>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30" name="Content Placeholder 2">
            <a:extLst>
              <a:ext uri="{FF2B5EF4-FFF2-40B4-BE49-F238E27FC236}">
                <a16:creationId xmlns:a16="http://schemas.microsoft.com/office/drawing/2014/main" id="{FDBCACD6-815E-4ABF-A154-2D5C9D93B9A6}"/>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26" name="Straight Connector 25">
            <a:extLst>
              <a:ext uri="{FF2B5EF4-FFF2-40B4-BE49-F238E27FC236}">
                <a16:creationId xmlns:a16="http://schemas.microsoft.com/office/drawing/2014/main" id="{B8D20192-D2FA-42DB-8D6B-FFABF310CA24}"/>
              </a:ext>
            </a:extLst>
          </p:cNvPr>
          <p:cNvCxnSpPr>
            <a:cxnSpLocks/>
          </p:cNvCxnSpPr>
          <p:nvPr/>
        </p:nvCxnSpPr>
        <p:spPr>
          <a:xfrm>
            <a:off x="2456962" y="2803515"/>
            <a:ext cx="8316546"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Content Placeholder 2">
            <a:extLst>
              <a:ext uri="{FF2B5EF4-FFF2-40B4-BE49-F238E27FC236}">
                <a16:creationId xmlns:a16="http://schemas.microsoft.com/office/drawing/2014/main" id="{696074EC-5839-4D64-A99E-B7441957A20F}"/>
              </a:ext>
            </a:extLst>
          </p:cNvPr>
          <p:cNvSpPr txBox="1">
            <a:spLocks/>
          </p:cNvSpPr>
          <p:nvPr/>
        </p:nvSpPr>
        <p:spPr>
          <a:xfrm>
            <a:off x="2324100" y="2209801"/>
            <a:ext cx="534377" cy="54606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a:t>
            </a:r>
            <a:br>
              <a:rPr lang="de-AT" sz="1800" dirty="0"/>
            </a:br>
            <a:r>
              <a:rPr lang="de-AT" sz="1800" dirty="0"/>
              <a:t>/-e/</a:t>
            </a:r>
            <a:endParaRPr lang="en-GB" sz="1800" dirty="0"/>
          </a:p>
        </p:txBody>
      </p:sp>
      <p:sp>
        <p:nvSpPr>
          <p:cNvPr id="33" name="Content Placeholder 2">
            <a:extLst>
              <a:ext uri="{FF2B5EF4-FFF2-40B4-BE49-F238E27FC236}">
                <a16:creationId xmlns:a16="http://schemas.microsoft.com/office/drawing/2014/main" id="{FD98FEAC-C9D4-4331-ACD6-24C420AC3790}"/>
              </a:ext>
            </a:extLst>
          </p:cNvPr>
          <p:cNvSpPr txBox="1">
            <a:spLocks/>
          </p:cNvSpPr>
          <p:nvPr/>
        </p:nvSpPr>
        <p:spPr>
          <a:xfrm>
            <a:off x="1895475" y="2849568"/>
            <a:ext cx="1004887" cy="5460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t>
            </a:r>
            <a:r>
              <a:rPr lang="de-AT" sz="1700" dirty="0"/>
              <a:t>Others</a:t>
            </a:r>
            <a:r>
              <a:rPr lang="de-AT" sz="1800" dirty="0"/>
              <a:t>)</a:t>
            </a:r>
            <a:endParaRPr lang="en-GB" sz="1800" dirty="0"/>
          </a:p>
        </p:txBody>
      </p:sp>
    </p:spTree>
    <p:extLst>
      <p:ext uri="{BB962C8B-B14F-4D97-AF65-F5344CB8AC3E}">
        <p14:creationId xmlns:p14="http://schemas.microsoft.com/office/powerpoint/2010/main" val="267225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4231604127"/>
              </p:ext>
            </p:extLst>
          </p:nvPr>
        </p:nvGraphicFramePr>
        <p:xfrm>
          <a:off x="2568245" y="1690688"/>
          <a:ext cx="7055510" cy="4589170"/>
        </p:xfrm>
        <a:graphic>
          <a:graphicData uri="http://schemas.openxmlformats.org/drawingml/2006/table">
            <a:tbl>
              <a:tblPr firstRow="1" firstCol="1" bandRow="1" bandCol="1">
                <a:tableStyleId>{7E9639D4-E3E2-4D34-9284-5A2195B3D0D7}</a:tableStyleId>
              </a:tblPr>
              <a:tblGrid>
                <a:gridCol w="1257706">
                  <a:extLst>
                    <a:ext uri="{9D8B030D-6E8A-4147-A177-3AD203B41FA5}">
                      <a16:colId xmlns:a16="http://schemas.microsoft.com/office/drawing/2014/main" val="1170087263"/>
                    </a:ext>
                  </a:extLst>
                </a:gridCol>
                <a:gridCol w="1931996">
                  <a:extLst>
                    <a:ext uri="{9D8B030D-6E8A-4147-A177-3AD203B41FA5}">
                      <a16:colId xmlns:a16="http://schemas.microsoft.com/office/drawing/2014/main" val="2590972637"/>
                    </a:ext>
                  </a:extLst>
                </a:gridCol>
                <a:gridCol w="1932904">
                  <a:extLst>
                    <a:ext uri="{9D8B030D-6E8A-4147-A177-3AD203B41FA5}">
                      <a16:colId xmlns:a16="http://schemas.microsoft.com/office/drawing/2014/main" val="83607725"/>
                    </a:ext>
                  </a:extLst>
                </a:gridCol>
                <a:gridCol w="1932904">
                  <a:extLst>
                    <a:ext uri="{9D8B030D-6E8A-4147-A177-3AD203B41FA5}">
                      <a16:colId xmlns:a16="http://schemas.microsoft.com/office/drawing/2014/main" val="1241612518"/>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Short illative:</a:t>
                      </a:r>
                    </a:p>
                    <a:p>
                      <a:pPr algn="ctr"/>
                      <a:r>
                        <a:rPr lang="en-US" sz="1800" dirty="0">
                          <a:effectLst/>
                          <a:latin typeface="+mn-lt"/>
                          <a:ea typeface="PMingLiU" panose="02020500000000000000" pitchFamily="18" charset="-120"/>
                          <a:cs typeface="Lucida Grande"/>
                        </a:rPr>
                        <a:t>-ш</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800" dirty="0">
                          <a:effectLst/>
                          <a:latin typeface="+mn-lt"/>
                        </a:rPr>
                        <a:t>Lative:</a:t>
                      </a:r>
                    </a:p>
                    <a:p>
                      <a:pPr algn="ctr"/>
                      <a:r>
                        <a:rPr lang="en-US" sz="1800" dirty="0">
                          <a:effectLst/>
                          <a:latin typeface="+mn-lt"/>
                          <a:ea typeface="PMingLiU" panose="02020500000000000000" pitchFamily="18" charset="-120"/>
                          <a:cs typeface="Lucida Grande"/>
                        </a:rPr>
                        <a:t>-</a:t>
                      </a:r>
                      <a:r>
                        <a:rPr lang="en-US" sz="1800" dirty="0" err="1">
                          <a:effectLst/>
                          <a:latin typeface="+mn-lt"/>
                          <a:ea typeface="PMingLiU" panose="02020500000000000000" pitchFamily="18" charset="-120"/>
                          <a:cs typeface="Lucida Grande"/>
                        </a:rPr>
                        <a:t>еш</a:t>
                      </a:r>
                      <a:endParaRPr lang="en-GB" sz="1800" dirty="0">
                        <a:effectLst/>
                        <a:latin typeface="+mn-lt"/>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solidFill>
                            <a:srgbClr val="FF0000"/>
                          </a:solidFill>
                          <a:effectLst/>
                          <a:latin typeface="+mn-lt"/>
                        </a:rPr>
                        <a:t>ол</a:t>
                      </a:r>
                      <a:r>
                        <a:rPr lang="en-US" sz="1800" b="1" dirty="0" err="1">
                          <a:solidFill>
                            <a:srgbClr val="FF0000"/>
                          </a:solidFill>
                          <a:effectLst/>
                          <a:latin typeface="+mn-lt"/>
                        </a:rPr>
                        <a:t>а</a:t>
                      </a:r>
                      <a:r>
                        <a:rPr lang="az-Cyrl-AZ" sz="1800" dirty="0">
                          <a:solidFill>
                            <a:srgbClr val="FF0000"/>
                          </a:solidFill>
                          <a:effectLst/>
                          <a:latin typeface="+mn-lt"/>
                        </a:rPr>
                        <a:t>ш</a:t>
                      </a:r>
                      <a:endParaRPr lang="en-GB" sz="180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az-Cyrl-AZ" sz="1800" b="0" dirty="0">
                          <a:solidFill>
                            <a:srgbClr val="FF0000"/>
                          </a:solidFill>
                          <a:effectLst/>
                          <a:latin typeface="+mn-lt"/>
                        </a:rPr>
                        <a:t>ш</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a:solidFill>
                            <a:srgbClr val="FF0000"/>
                          </a:solidFill>
                          <a:effectLst/>
                          <a:latin typeface="+mn-lt"/>
                        </a:rPr>
                        <a:t>теҥг</a:t>
                      </a:r>
                      <a:r>
                        <a:rPr lang="en-US" sz="1800" b="1" dirty="0" err="1">
                          <a:solidFill>
                            <a:srgbClr val="FF0000"/>
                          </a:solidFill>
                          <a:effectLst/>
                          <a:latin typeface="+mn-lt"/>
                        </a:rPr>
                        <a:t>е</a:t>
                      </a:r>
                      <a:r>
                        <a:rPr lang="az-Cyrl-AZ" sz="1800" dirty="0">
                          <a:solidFill>
                            <a:srgbClr val="FF0000"/>
                          </a:solidFill>
                          <a:effectLst/>
                          <a:latin typeface="+mn-lt"/>
                        </a:rPr>
                        <a:t>ш</a:t>
                      </a:r>
                      <a:endParaRPr lang="en-GB" sz="180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теҥг</a:t>
                      </a:r>
                      <a:r>
                        <a:rPr lang="en-US" sz="1800" b="1" dirty="0" err="1">
                          <a:solidFill>
                            <a:srgbClr val="FF0000"/>
                          </a:solidFill>
                          <a:effectLst/>
                          <a:latin typeface="+mn-lt"/>
                        </a:rPr>
                        <a:t>е</a:t>
                      </a:r>
                      <a:r>
                        <a:rPr lang="az-Cyrl-AZ" sz="1800" b="0" dirty="0">
                          <a:solidFill>
                            <a:srgbClr val="FF0000"/>
                          </a:solidFill>
                          <a:effectLst/>
                          <a:latin typeface="+mn-lt"/>
                        </a:rPr>
                        <a:t>ш</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rPr>
                        <a:t>пас</a:t>
                      </a:r>
                      <a:r>
                        <a:rPr lang="en-US" sz="1800" b="1" dirty="0" err="1">
                          <a:effectLst/>
                          <a:latin typeface="+mn-lt"/>
                        </a:rPr>
                        <a:t>у</a:t>
                      </a:r>
                      <a:r>
                        <a:rPr lang="az-Cyrl-AZ" sz="1800" dirty="0">
                          <a:effectLst/>
                          <a:latin typeface="+mn-lt"/>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пасу</a:t>
                      </a:r>
                      <a:r>
                        <a:rPr lang="mi-NZ" sz="1800" b="1" dirty="0">
                          <a:effectLst/>
                          <a:latin typeface="+mn-lt"/>
                        </a:rPr>
                        <a:t>э</a:t>
                      </a:r>
                      <a:r>
                        <a:rPr lang="az-Cyrl-AZ" sz="1800" b="0" dirty="0">
                          <a:effectLst/>
                          <a:latin typeface="+mn-lt"/>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rPr>
                        <a:t>кӱт</a:t>
                      </a:r>
                      <a:r>
                        <a:rPr lang="en-US" sz="1800" b="1" dirty="0" err="1">
                          <a:effectLst/>
                          <a:latin typeface="+mn-lt"/>
                        </a:rPr>
                        <a:t>ӱ</a:t>
                      </a:r>
                      <a:r>
                        <a:rPr lang="az-Cyrl-AZ" sz="1800" dirty="0">
                          <a:effectLst/>
                          <a:latin typeface="+mn-lt"/>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dirty="0">
                          <a:effectLst/>
                          <a:latin typeface="+mn-lt"/>
                          <a:ea typeface="PMingLiU" panose="02020500000000000000" pitchFamily="18" charset="-120"/>
                          <a:cs typeface="Calibri" panose="020F0502020204030204" pitchFamily="34" charset="0"/>
                        </a:rPr>
                        <a:t>(the) inside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ш</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9980"/>
                  </a:ext>
                </a:extLst>
              </a:tr>
            </a:tbl>
          </a:graphicData>
        </a:graphic>
      </p:graphicFrame>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US" sz="3600" u="sng" dirty="0">
                <a:latin typeface="Calibri" panose="020F0502020204030204" pitchFamily="34" charset="0"/>
                <a:ea typeface="Times New Roman" panose="02020603050405020304" pitchFamily="18" charset="0"/>
                <a:cs typeface="Calibri" panose="020F0502020204030204" pitchFamily="34" charset="0"/>
              </a:rPr>
              <a:t>Lative</a:t>
            </a:r>
            <a:endParaRPr lang="en-GB" sz="3600" dirty="0"/>
          </a:p>
        </p:txBody>
      </p:sp>
    </p:spTree>
    <p:extLst>
      <p:ext uri="{BB962C8B-B14F-4D97-AF65-F5344CB8AC3E}">
        <p14:creationId xmlns:p14="http://schemas.microsoft.com/office/powerpoint/2010/main" val="277179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08</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US" sz="3600" u="sng" dirty="0">
                <a:latin typeface="Calibri" panose="020F0502020204030204" pitchFamily="34" charset="0"/>
                <a:ea typeface="Times New Roman" panose="02020603050405020304" pitchFamily="18" charset="0"/>
                <a:cs typeface="Calibri" panose="020F0502020204030204" pitchFamily="34" charset="0"/>
              </a:rPr>
              <a:t>Lative</a:t>
            </a:r>
            <a:endParaRPr lang="en-GB" sz="3600" dirty="0"/>
          </a:p>
        </p:txBody>
      </p:sp>
      <p:graphicFrame>
        <p:nvGraphicFramePr>
          <p:cNvPr id="8" name="Table 7">
            <a:extLst>
              <a:ext uri="{FF2B5EF4-FFF2-40B4-BE49-F238E27FC236}">
                <a16:creationId xmlns:a16="http://schemas.microsoft.com/office/drawing/2014/main" id="{13D303AB-37D0-42B5-80BA-2A8A1B49D1AB}"/>
              </a:ext>
            </a:extLst>
          </p:cNvPr>
          <p:cNvGraphicFramePr>
            <a:graphicFrameLocks noGrp="1"/>
          </p:cNvGraphicFramePr>
          <p:nvPr>
            <p:extLst>
              <p:ext uri="{D42A27DB-BD31-4B8C-83A1-F6EECF244321}">
                <p14:modId xmlns:p14="http://schemas.microsoft.com/office/powerpoint/2010/main" val="3047081663"/>
              </p:ext>
            </p:extLst>
          </p:nvPr>
        </p:nvGraphicFramePr>
        <p:xfrm>
          <a:off x="288966" y="1722717"/>
          <a:ext cx="11614067" cy="4325379"/>
        </p:xfrm>
        <a:graphic>
          <a:graphicData uri="http://schemas.openxmlformats.org/drawingml/2006/table">
            <a:tbl>
              <a:tblPr firstRow="1" firstCol="1" bandRow="1" bandCol="1"/>
              <a:tblGrid>
                <a:gridCol w="2728378">
                  <a:extLst>
                    <a:ext uri="{9D8B030D-6E8A-4147-A177-3AD203B41FA5}">
                      <a16:colId xmlns:a16="http://schemas.microsoft.com/office/drawing/2014/main" val="3591048932"/>
                    </a:ext>
                  </a:extLst>
                </a:gridCol>
                <a:gridCol w="2267682">
                  <a:extLst>
                    <a:ext uri="{9D8B030D-6E8A-4147-A177-3AD203B41FA5}">
                      <a16:colId xmlns:a16="http://schemas.microsoft.com/office/drawing/2014/main" val="364203809"/>
                    </a:ext>
                  </a:extLst>
                </a:gridCol>
                <a:gridCol w="3459396">
                  <a:extLst>
                    <a:ext uri="{9D8B030D-6E8A-4147-A177-3AD203B41FA5}">
                      <a16:colId xmlns:a16="http://schemas.microsoft.com/office/drawing/2014/main" val="1146782251"/>
                    </a:ext>
                  </a:extLst>
                </a:gridCol>
                <a:gridCol w="3158611">
                  <a:extLst>
                    <a:ext uri="{9D8B030D-6E8A-4147-A177-3AD203B41FA5}">
                      <a16:colId xmlns:a16="http://schemas.microsoft.com/office/drawing/2014/main" val="842599745"/>
                    </a:ext>
                  </a:extLst>
                </a:gridCol>
              </a:tblGrid>
              <a:tr h="950072">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3900" b="0" i="0" u="none" strike="noStrike">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диван</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шинч</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to sit down on the couch</a:t>
                      </a:r>
                      <a:endParaRPr lang="en-US" sz="3900" b="0" i="0" u="none" strike="noStrike">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076816"/>
                  </a:ext>
                </a:extLst>
              </a:tr>
              <a:tr h="950072">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код</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to stay</a:t>
                      </a:r>
                      <a:endParaRPr lang="en-US" sz="3900" b="0" i="0" u="none" strike="noStrike">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ял</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код</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to stay in the village</a:t>
                      </a:r>
                      <a:endParaRPr lang="en-US" sz="3900" b="0" i="0" u="none" strike="noStrike">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599406"/>
                  </a:ext>
                </a:extLst>
              </a:tr>
              <a:tr h="950072">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шоч</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to be born</a:t>
                      </a:r>
                      <a:endParaRPr lang="en-US" sz="3900" b="0" i="0" u="none" strike="noStrike">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крес</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ньык еш</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шоч</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dirty="0">
                          <a:effectLst/>
                          <a:latin typeface="Calibri" panose="020F0502020204030204" pitchFamily="34" charset="0"/>
                          <a:ea typeface="PMingLiU" panose="02020500000000000000" pitchFamily="18" charset="-120"/>
                          <a:cs typeface="Calibri" panose="020F0502020204030204" pitchFamily="34" charset="0"/>
                        </a:rPr>
                        <a:t>to be born into a peasant’s family</a:t>
                      </a:r>
                      <a:endParaRPr lang="en-US" sz="3900" b="0" i="0" u="none" strike="noStrike" dirty="0">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04151"/>
                  </a:ext>
                </a:extLst>
              </a:tr>
              <a:tr h="950072">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сак</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to hang up/on</a:t>
                      </a:r>
                      <a:endParaRPr lang="en-US" sz="3900" b="0" i="0" u="none" strike="noStrike">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пырдыж</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сак</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to hang on the wall (tr.)</a:t>
                      </a:r>
                      <a:endParaRPr lang="en-US" sz="3900" b="0" i="0" u="none" strike="noStrike">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986377"/>
                  </a:ext>
                </a:extLst>
              </a:tr>
              <a:tr h="525091">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пышт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to put</a:t>
                      </a:r>
                      <a:endParaRPr lang="en-US" sz="3900" b="0" i="0" u="none" strike="noStrike">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мешак</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 пышт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900" b="0" i="0" u="none" strike="noStrike">
                        <a:effectLst/>
                        <a:latin typeface="Arial" panose="020B0604020202020204" pitchFamily="34" charset="0"/>
                      </a:endParaRPr>
                    </a:p>
                  </a:txBody>
                  <a:tcPr marL="148923" marR="148923" marT="20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600" b="0" i="0" u="none" strike="noStrike" dirty="0">
                          <a:effectLst/>
                          <a:latin typeface="Calibri" panose="020F0502020204030204" pitchFamily="34" charset="0"/>
                          <a:ea typeface="PMingLiU" panose="02020500000000000000" pitchFamily="18" charset="-120"/>
                          <a:cs typeface="Calibri" panose="020F0502020204030204" pitchFamily="34" charset="0"/>
                        </a:rPr>
                        <a:t>to put into a sack</a:t>
                      </a:r>
                      <a:endParaRPr lang="en-US" sz="3900" b="0" i="0" u="none" strike="noStrike" dirty="0">
                        <a:effectLst/>
                        <a:latin typeface="Arial" panose="020B0604020202020204" pitchFamily="34" charset="0"/>
                      </a:endParaRPr>
                    </a:p>
                  </a:txBody>
                  <a:tcPr marL="148923" marR="148923" marT="2068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150614"/>
                  </a:ext>
                </a:extLst>
              </a:tr>
            </a:tbl>
          </a:graphicData>
        </a:graphic>
      </p:graphicFrame>
    </p:spTree>
    <p:extLst>
      <p:ext uri="{BB962C8B-B14F-4D97-AF65-F5344CB8AC3E}">
        <p14:creationId xmlns:p14="http://schemas.microsoft.com/office/powerpoint/2010/main" val="2644636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2686</Words>
  <Application>Microsoft Office PowerPoint</Application>
  <PresentationFormat>Widescreen</PresentationFormat>
  <Paragraphs>594</Paragraphs>
  <Slides>47</Slides>
  <Notes>12</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Chapter 08</vt:lpstr>
      <vt:lpstr>PowerPoint Presentation</vt:lpstr>
      <vt:lpstr>Grammar</vt:lpstr>
      <vt:lpstr>PowerPoint Presentation</vt:lpstr>
      <vt:lpstr>PowerPoint Presentation</vt:lpstr>
      <vt:lpstr>3. Lative</vt:lpstr>
      <vt:lpstr>3. Lative</vt:lpstr>
      <vt:lpstr>3. Lative</vt:lpstr>
      <vt:lpstr>3. Lative</vt:lpstr>
      <vt:lpstr>3. Lative</vt:lpstr>
      <vt:lpstr>4. Necessitive infinitive in -ман</vt:lpstr>
      <vt:lpstr>4. Necessitive infinitive in -ман</vt:lpstr>
      <vt:lpstr>4. Necessitive infinitive in -ман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Exercises</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08</dc:title>
  <dc:creator>Jeremy Bradley</dc:creator>
  <cp:lastModifiedBy>Jeremy moss Bradley</cp:lastModifiedBy>
  <cp:revision>17</cp:revision>
  <dcterms:created xsi:type="dcterms:W3CDTF">2021-01-15T00:35:51Z</dcterms:created>
  <dcterms:modified xsi:type="dcterms:W3CDTF">2024-03-15T14:09:48Z</dcterms:modified>
</cp:coreProperties>
</file>