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sldIdLst>
    <p:sldId id="383" r:id="rId2"/>
    <p:sldId id="761" r:id="rId3"/>
    <p:sldId id="596" r:id="rId4"/>
    <p:sldId id="595" r:id="rId5"/>
    <p:sldId id="597" r:id="rId6"/>
    <p:sldId id="600" r:id="rId7"/>
    <p:sldId id="601" r:id="rId8"/>
    <p:sldId id="605" r:id="rId9"/>
    <p:sldId id="602" r:id="rId10"/>
    <p:sldId id="603" r:id="rId11"/>
    <p:sldId id="604" r:id="rId12"/>
    <p:sldId id="608" r:id="rId13"/>
    <p:sldId id="607" r:id="rId14"/>
    <p:sldId id="60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87" autoAdjust="0"/>
    <p:restoredTop sz="85884" autoAdjust="0"/>
  </p:normalViewPr>
  <p:slideViewPr>
    <p:cSldViewPr snapToGrid="0">
      <p:cViewPr varScale="1">
        <p:scale>
          <a:sx n="91" d="100"/>
          <a:sy n="91" d="100"/>
        </p:scale>
        <p:origin x="1038" y="9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6</a:t>
            </a:fld>
            <a:endParaRPr lang="en-GB"/>
          </a:p>
        </p:txBody>
      </p:sp>
    </p:spTree>
    <p:extLst>
      <p:ext uri="{BB962C8B-B14F-4D97-AF65-F5344CB8AC3E}">
        <p14:creationId xmlns:p14="http://schemas.microsoft.com/office/powerpoint/2010/main" val="650900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BCB2EC2F-79BD-4C1E-97F1-80C762E285A8}"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05</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C13302B7-E8EE-4EA2-80E6-1129D619971C}"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05</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6922BC7C-F08A-436A-AC29-AD537F7739E4}"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05</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A1AF83EA-464B-4BEA-85C1-A40DC880AE53}"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05</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4DE527A2-CCA1-4427-936E-102387277872}"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05</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FDC50ABA-6DCF-4929-8CA4-17C9CB83E1A5}"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05</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851DFE2F-6B85-472F-8833-CEE29FE87AE8}"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05</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4CC89AC8-F755-45F9-82D9-6AEF89679C4C}"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05</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5174932B-8524-4CE2-B44C-8157D2FFB171}"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05</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1AD68BFC-2259-4B0F-9C7A-0C4E825D8FBA}"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05</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95415985-CE7B-4516-A9E8-E84BFE685455}"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05</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3E91A3-3131-4842-9CCA-1F956DC5A2B8}"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05</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a:t>Chapter 05</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a:t>
            </a:r>
            <a:r>
              <a:rPr lang="en-IE" sz="1100">
                <a:solidFill>
                  <a:schemeClr val="bg1">
                    <a:lumMod val="75000"/>
                  </a:schemeClr>
                </a:solidFill>
              </a:rPr>
              <a:t>updated 18 January 2024</a:t>
            </a:r>
            <a:endParaRPr lang="en-IE" sz="1100" dirty="0">
              <a:solidFill>
                <a:schemeClr val="bg1">
                  <a:lumMod val="75000"/>
                </a:schemeClr>
              </a:solidFill>
            </a:endParaRP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7851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Case suffixes, plural</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pic>
        <p:nvPicPr>
          <p:cNvPr id="6" name="Picture 5">
            <a:extLst>
              <a:ext uri="{FF2B5EF4-FFF2-40B4-BE49-F238E27FC236}">
                <a16:creationId xmlns:a16="http://schemas.microsoft.com/office/drawing/2014/main" id="{E2901A08-02BC-4A21-AE36-838673A5EAB9}"/>
              </a:ext>
            </a:extLst>
          </p:cNvPr>
          <p:cNvPicPr>
            <a:picLocks noChangeAspect="1"/>
          </p:cNvPicPr>
          <p:nvPr/>
        </p:nvPicPr>
        <p:blipFill>
          <a:blip r:embed="rId2"/>
          <a:stretch>
            <a:fillRect/>
          </a:stretch>
        </p:blipFill>
        <p:spPr>
          <a:xfrm>
            <a:off x="1109662" y="1479176"/>
            <a:ext cx="9972675" cy="4591050"/>
          </a:xfrm>
          <a:prstGeom prst="rect">
            <a:avLst/>
          </a:prstGeom>
        </p:spPr>
      </p:pic>
      <p:sp>
        <p:nvSpPr>
          <p:cNvPr id="8" name="Rectangle 7">
            <a:extLst>
              <a:ext uri="{FF2B5EF4-FFF2-40B4-BE49-F238E27FC236}">
                <a16:creationId xmlns:a16="http://schemas.microsoft.com/office/drawing/2014/main" id="{358D7D98-679A-4DFC-B115-98287707EF35}"/>
              </a:ext>
            </a:extLst>
          </p:cNvPr>
          <p:cNvSpPr/>
          <p:nvPr/>
        </p:nvSpPr>
        <p:spPr>
          <a:xfrm>
            <a:off x="2732923" y="3101491"/>
            <a:ext cx="667823"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8EDB35E2-C1EA-446A-9DB6-CB3920DC46EE}"/>
              </a:ext>
            </a:extLst>
          </p:cNvPr>
          <p:cNvSpPr/>
          <p:nvPr/>
        </p:nvSpPr>
        <p:spPr>
          <a:xfrm>
            <a:off x="2732923" y="3706900"/>
            <a:ext cx="791113"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75DB5BA7-87E9-4EFA-8AE6-8CA0F10211C5}"/>
              </a:ext>
            </a:extLst>
          </p:cNvPr>
          <p:cNvSpPr/>
          <p:nvPr/>
        </p:nvSpPr>
        <p:spPr>
          <a:xfrm>
            <a:off x="2763745" y="4321817"/>
            <a:ext cx="760291"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12733CEF-E02D-420B-A9FE-87421EEEDF91}"/>
              </a:ext>
            </a:extLst>
          </p:cNvPr>
          <p:cNvSpPr/>
          <p:nvPr/>
        </p:nvSpPr>
        <p:spPr>
          <a:xfrm>
            <a:off x="2732923" y="4917262"/>
            <a:ext cx="791113"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7EB0E0B9-1637-4619-9A54-8864CC13C4ED}"/>
              </a:ext>
            </a:extLst>
          </p:cNvPr>
          <p:cNvSpPr/>
          <p:nvPr/>
        </p:nvSpPr>
        <p:spPr>
          <a:xfrm>
            <a:off x="2763745" y="5532179"/>
            <a:ext cx="934952"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A0E3561D-0CDF-4A64-B274-54AAADA60D4C}"/>
              </a:ext>
            </a:extLst>
          </p:cNvPr>
          <p:cNvSpPr/>
          <p:nvPr/>
        </p:nvSpPr>
        <p:spPr>
          <a:xfrm>
            <a:off x="3871642" y="2574018"/>
            <a:ext cx="791113"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DEF3F883-528B-4B0B-A11D-1E888DB86ADD}"/>
              </a:ext>
            </a:extLst>
          </p:cNvPr>
          <p:cNvSpPr/>
          <p:nvPr/>
        </p:nvSpPr>
        <p:spPr>
          <a:xfrm>
            <a:off x="3887052" y="3101491"/>
            <a:ext cx="791113"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F86729E3-EC09-4F1B-BF26-4612062EEC58}"/>
              </a:ext>
            </a:extLst>
          </p:cNvPr>
          <p:cNvSpPr/>
          <p:nvPr/>
        </p:nvSpPr>
        <p:spPr>
          <a:xfrm>
            <a:off x="3902464" y="3678767"/>
            <a:ext cx="934952"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C91B9ACE-6677-46DE-A5A1-9181F32EC14E}"/>
              </a:ext>
            </a:extLst>
          </p:cNvPr>
          <p:cNvSpPr/>
          <p:nvPr/>
        </p:nvSpPr>
        <p:spPr>
          <a:xfrm>
            <a:off x="3902464" y="4311848"/>
            <a:ext cx="934952"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1E9EDE12-4C06-4631-9794-E52F63ED1061}"/>
              </a:ext>
            </a:extLst>
          </p:cNvPr>
          <p:cNvSpPr/>
          <p:nvPr/>
        </p:nvSpPr>
        <p:spPr>
          <a:xfrm>
            <a:off x="3902463" y="4944929"/>
            <a:ext cx="1111325"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E96C743A-985B-4345-BCD0-717FC1BAD09B}"/>
              </a:ext>
            </a:extLst>
          </p:cNvPr>
          <p:cNvSpPr/>
          <p:nvPr/>
        </p:nvSpPr>
        <p:spPr>
          <a:xfrm>
            <a:off x="3887052" y="5521684"/>
            <a:ext cx="1239752"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FFF4B849-FB51-4252-8BDA-049DD23DCB4D}"/>
              </a:ext>
            </a:extLst>
          </p:cNvPr>
          <p:cNvSpPr/>
          <p:nvPr/>
        </p:nvSpPr>
        <p:spPr>
          <a:xfrm>
            <a:off x="5351063" y="2442928"/>
            <a:ext cx="791113"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8A2A8337-288E-4309-9A91-65409B570E9D}"/>
              </a:ext>
            </a:extLst>
          </p:cNvPr>
          <p:cNvSpPr/>
          <p:nvPr/>
        </p:nvSpPr>
        <p:spPr>
          <a:xfrm>
            <a:off x="5366473" y="2990949"/>
            <a:ext cx="1111325" cy="4084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51778CBF-A13A-4D03-A17E-B3A1E55C1D39}"/>
              </a:ext>
            </a:extLst>
          </p:cNvPr>
          <p:cNvSpPr/>
          <p:nvPr/>
        </p:nvSpPr>
        <p:spPr>
          <a:xfrm>
            <a:off x="5371611" y="3578498"/>
            <a:ext cx="1121598" cy="5106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0A3C8B34-A434-490C-B06D-FB209809B2A8}"/>
              </a:ext>
            </a:extLst>
          </p:cNvPr>
          <p:cNvSpPr/>
          <p:nvPr/>
        </p:nvSpPr>
        <p:spPr>
          <a:xfrm>
            <a:off x="5361337" y="4201306"/>
            <a:ext cx="1121598" cy="4084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5E4EF2B6-EDC5-482C-93DB-402CC4DD6267}"/>
              </a:ext>
            </a:extLst>
          </p:cNvPr>
          <p:cNvSpPr/>
          <p:nvPr/>
        </p:nvSpPr>
        <p:spPr>
          <a:xfrm>
            <a:off x="5361336" y="4834386"/>
            <a:ext cx="1239752" cy="3807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4" name="Rectangle 23">
            <a:extLst>
              <a:ext uri="{FF2B5EF4-FFF2-40B4-BE49-F238E27FC236}">
                <a16:creationId xmlns:a16="http://schemas.microsoft.com/office/drawing/2014/main" id="{8C9C8D19-184A-4024-AE0F-023996C9C8D5}"/>
              </a:ext>
            </a:extLst>
          </p:cNvPr>
          <p:cNvSpPr/>
          <p:nvPr/>
        </p:nvSpPr>
        <p:spPr>
          <a:xfrm>
            <a:off x="5366473" y="5411142"/>
            <a:ext cx="1239752" cy="4084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Rectangle 24">
            <a:extLst>
              <a:ext uri="{FF2B5EF4-FFF2-40B4-BE49-F238E27FC236}">
                <a16:creationId xmlns:a16="http://schemas.microsoft.com/office/drawing/2014/main" id="{F3151999-4626-4CE5-B625-4759143FAF2F}"/>
              </a:ext>
            </a:extLst>
          </p:cNvPr>
          <p:cNvSpPr/>
          <p:nvPr/>
        </p:nvSpPr>
        <p:spPr>
          <a:xfrm>
            <a:off x="6724314" y="2404520"/>
            <a:ext cx="1429086" cy="4084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F89D0182-AE75-4936-A8E1-FFD88D4079A2}"/>
              </a:ext>
            </a:extLst>
          </p:cNvPr>
          <p:cNvSpPr/>
          <p:nvPr/>
        </p:nvSpPr>
        <p:spPr>
          <a:xfrm>
            <a:off x="6739724" y="2952542"/>
            <a:ext cx="1429086" cy="4084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6A99FB34-D089-430A-B13D-D6073932B579}"/>
              </a:ext>
            </a:extLst>
          </p:cNvPr>
          <p:cNvSpPr/>
          <p:nvPr/>
        </p:nvSpPr>
        <p:spPr>
          <a:xfrm>
            <a:off x="6744862" y="3540091"/>
            <a:ext cx="1515560" cy="5106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8" name="Rectangle 27">
            <a:extLst>
              <a:ext uri="{FF2B5EF4-FFF2-40B4-BE49-F238E27FC236}">
                <a16:creationId xmlns:a16="http://schemas.microsoft.com/office/drawing/2014/main" id="{E057843D-4F6E-46E7-95DE-018D1DE151DA}"/>
              </a:ext>
            </a:extLst>
          </p:cNvPr>
          <p:cNvSpPr/>
          <p:nvPr/>
        </p:nvSpPr>
        <p:spPr>
          <a:xfrm>
            <a:off x="6734588" y="4162899"/>
            <a:ext cx="1515560" cy="4084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9" name="Rectangle 28">
            <a:extLst>
              <a:ext uri="{FF2B5EF4-FFF2-40B4-BE49-F238E27FC236}">
                <a16:creationId xmlns:a16="http://schemas.microsoft.com/office/drawing/2014/main" id="{52F7CFA5-2425-46B3-B089-9315E063B3A7}"/>
              </a:ext>
            </a:extLst>
          </p:cNvPr>
          <p:cNvSpPr/>
          <p:nvPr/>
        </p:nvSpPr>
        <p:spPr>
          <a:xfrm>
            <a:off x="6734586" y="4754883"/>
            <a:ext cx="1418813" cy="56051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0" name="Rectangle 29">
            <a:extLst>
              <a:ext uri="{FF2B5EF4-FFF2-40B4-BE49-F238E27FC236}">
                <a16:creationId xmlns:a16="http://schemas.microsoft.com/office/drawing/2014/main" id="{38058CB6-65E8-4574-9ED4-F37ED1367967}"/>
              </a:ext>
            </a:extLst>
          </p:cNvPr>
          <p:cNvSpPr/>
          <p:nvPr/>
        </p:nvSpPr>
        <p:spPr>
          <a:xfrm>
            <a:off x="6739723" y="5372735"/>
            <a:ext cx="1413675" cy="54854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1" name="Rectangle 30">
            <a:extLst>
              <a:ext uri="{FF2B5EF4-FFF2-40B4-BE49-F238E27FC236}">
                <a16:creationId xmlns:a16="http://schemas.microsoft.com/office/drawing/2014/main" id="{0B7CBC82-64A4-4B98-8CE7-D7AE56806B3A}"/>
              </a:ext>
            </a:extLst>
          </p:cNvPr>
          <p:cNvSpPr/>
          <p:nvPr/>
        </p:nvSpPr>
        <p:spPr>
          <a:xfrm>
            <a:off x="8512074" y="2331987"/>
            <a:ext cx="1536108" cy="54854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2" name="Rectangle 31">
            <a:extLst>
              <a:ext uri="{FF2B5EF4-FFF2-40B4-BE49-F238E27FC236}">
                <a16:creationId xmlns:a16="http://schemas.microsoft.com/office/drawing/2014/main" id="{346DD213-2CB3-41D9-8C8A-F41BC7B5751B}"/>
              </a:ext>
            </a:extLst>
          </p:cNvPr>
          <p:cNvSpPr/>
          <p:nvPr/>
        </p:nvSpPr>
        <p:spPr>
          <a:xfrm>
            <a:off x="8527483" y="2952542"/>
            <a:ext cx="1654741" cy="53458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3" name="Rectangle 32">
            <a:extLst>
              <a:ext uri="{FF2B5EF4-FFF2-40B4-BE49-F238E27FC236}">
                <a16:creationId xmlns:a16="http://schemas.microsoft.com/office/drawing/2014/main" id="{ADF8A0DE-9F36-48F4-B841-8F0CD5AA2DE5}"/>
              </a:ext>
            </a:extLst>
          </p:cNvPr>
          <p:cNvSpPr/>
          <p:nvPr/>
        </p:nvSpPr>
        <p:spPr>
          <a:xfrm>
            <a:off x="8532622" y="3580272"/>
            <a:ext cx="1939994" cy="5106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4" name="Rectangle 33">
            <a:extLst>
              <a:ext uri="{FF2B5EF4-FFF2-40B4-BE49-F238E27FC236}">
                <a16:creationId xmlns:a16="http://schemas.microsoft.com/office/drawing/2014/main" id="{75762110-B727-47E5-873E-585300F0F3EE}"/>
              </a:ext>
            </a:extLst>
          </p:cNvPr>
          <p:cNvSpPr/>
          <p:nvPr/>
        </p:nvSpPr>
        <p:spPr>
          <a:xfrm>
            <a:off x="8522347" y="4184030"/>
            <a:ext cx="1939993" cy="51179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5" name="Rectangle 34">
            <a:extLst>
              <a:ext uri="{FF2B5EF4-FFF2-40B4-BE49-F238E27FC236}">
                <a16:creationId xmlns:a16="http://schemas.microsoft.com/office/drawing/2014/main" id="{7FF42980-FA9A-4430-9C96-CCF0127F9C99}"/>
              </a:ext>
            </a:extLst>
          </p:cNvPr>
          <p:cNvSpPr/>
          <p:nvPr/>
        </p:nvSpPr>
        <p:spPr>
          <a:xfrm>
            <a:off x="8522346" y="4747439"/>
            <a:ext cx="1950270" cy="56051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6" name="Rectangle 35">
            <a:extLst>
              <a:ext uri="{FF2B5EF4-FFF2-40B4-BE49-F238E27FC236}">
                <a16:creationId xmlns:a16="http://schemas.microsoft.com/office/drawing/2014/main" id="{788267A3-A03C-4D8B-9636-6FB244C70D88}"/>
              </a:ext>
            </a:extLst>
          </p:cNvPr>
          <p:cNvSpPr/>
          <p:nvPr/>
        </p:nvSpPr>
        <p:spPr>
          <a:xfrm>
            <a:off x="8527483" y="5365291"/>
            <a:ext cx="2130992" cy="54854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62010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6"/>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7"/>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29"/>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30"/>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31"/>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32"/>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33"/>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0" nodeType="clickEffect">
                                  <p:stCondLst>
                                    <p:cond delay="0"/>
                                  </p:stCondLst>
                                  <p:childTnLst>
                                    <p:set>
                                      <p:cBhvr>
                                        <p:cTn id="110" dur="1" fill="hold">
                                          <p:stCondLst>
                                            <p:cond delay="0"/>
                                          </p:stCondLst>
                                        </p:cTn>
                                        <p:tgtEl>
                                          <p:spTgt spid="34"/>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7851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Case suffixes, plural</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pic>
        <p:nvPicPr>
          <p:cNvPr id="6" name="Picture 5">
            <a:extLst>
              <a:ext uri="{FF2B5EF4-FFF2-40B4-BE49-F238E27FC236}">
                <a16:creationId xmlns:a16="http://schemas.microsoft.com/office/drawing/2014/main" id="{E2901A08-02BC-4A21-AE36-838673A5EAB9}"/>
              </a:ext>
            </a:extLst>
          </p:cNvPr>
          <p:cNvPicPr>
            <a:picLocks noChangeAspect="1"/>
          </p:cNvPicPr>
          <p:nvPr/>
        </p:nvPicPr>
        <p:blipFill>
          <a:blip r:embed="rId2"/>
          <a:stretch>
            <a:fillRect/>
          </a:stretch>
        </p:blipFill>
        <p:spPr>
          <a:xfrm>
            <a:off x="1109662" y="1479176"/>
            <a:ext cx="9972675" cy="4591050"/>
          </a:xfrm>
          <a:prstGeom prst="rect">
            <a:avLst/>
          </a:prstGeom>
        </p:spPr>
      </p:pic>
    </p:spTree>
    <p:extLst>
      <p:ext uri="{BB962C8B-B14F-4D97-AF65-F5344CB8AC3E}">
        <p14:creationId xmlns:p14="http://schemas.microsoft.com/office/powerpoint/2010/main" val="396512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7851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4. Personal pronouns</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pic>
        <p:nvPicPr>
          <p:cNvPr id="7" name="Picture 6">
            <a:extLst>
              <a:ext uri="{FF2B5EF4-FFF2-40B4-BE49-F238E27FC236}">
                <a16:creationId xmlns:a16="http://schemas.microsoft.com/office/drawing/2014/main" id="{EF0366B2-8244-4552-ACB2-E87DEEBD63A4}"/>
              </a:ext>
            </a:extLst>
          </p:cNvPr>
          <p:cNvPicPr>
            <a:picLocks noChangeAspect="1"/>
          </p:cNvPicPr>
          <p:nvPr/>
        </p:nvPicPr>
        <p:blipFill>
          <a:blip r:embed="rId2"/>
          <a:stretch>
            <a:fillRect/>
          </a:stretch>
        </p:blipFill>
        <p:spPr>
          <a:xfrm>
            <a:off x="2024062" y="2117538"/>
            <a:ext cx="8143875" cy="3600450"/>
          </a:xfrm>
          <a:prstGeom prst="rect">
            <a:avLst/>
          </a:prstGeom>
        </p:spPr>
      </p:pic>
      <p:sp>
        <p:nvSpPr>
          <p:cNvPr id="6" name="Rectangle 5">
            <a:extLst>
              <a:ext uri="{FF2B5EF4-FFF2-40B4-BE49-F238E27FC236}">
                <a16:creationId xmlns:a16="http://schemas.microsoft.com/office/drawing/2014/main" id="{2A9F97F7-4D58-4E02-A12A-DADFD2984D36}"/>
              </a:ext>
            </a:extLst>
          </p:cNvPr>
          <p:cNvSpPr/>
          <p:nvPr/>
        </p:nvSpPr>
        <p:spPr>
          <a:xfrm>
            <a:off x="3933223" y="2566333"/>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AA43B03F-60E7-44F5-8693-433F6E82D072}"/>
              </a:ext>
            </a:extLst>
          </p:cNvPr>
          <p:cNvSpPr/>
          <p:nvPr/>
        </p:nvSpPr>
        <p:spPr>
          <a:xfrm>
            <a:off x="3933223" y="2858827"/>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4F6650DF-87C8-449B-AF7C-5317C725F05A}"/>
              </a:ext>
            </a:extLst>
          </p:cNvPr>
          <p:cNvSpPr/>
          <p:nvPr/>
        </p:nvSpPr>
        <p:spPr>
          <a:xfrm>
            <a:off x="3933223" y="3135802"/>
            <a:ext cx="2330417"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38A8E37B-2752-464E-B33C-4300DBCD5E1C}"/>
              </a:ext>
            </a:extLst>
          </p:cNvPr>
          <p:cNvSpPr/>
          <p:nvPr/>
        </p:nvSpPr>
        <p:spPr>
          <a:xfrm>
            <a:off x="3933223" y="3440571"/>
            <a:ext cx="2330417"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D1D60E62-A771-472D-8AB5-F91335F307D4}"/>
              </a:ext>
            </a:extLst>
          </p:cNvPr>
          <p:cNvSpPr/>
          <p:nvPr/>
        </p:nvSpPr>
        <p:spPr>
          <a:xfrm>
            <a:off x="6432583" y="2558885"/>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6373E9A0-DDF8-452B-9769-94D817F80C2B}"/>
              </a:ext>
            </a:extLst>
          </p:cNvPr>
          <p:cNvSpPr/>
          <p:nvPr/>
        </p:nvSpPr>
        <p:spPr>
          <a:xfrm>
            <a:off x="6432583" y="2851379"/>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94CF3822-0EA8-4C67-B582-75949B8919F4}"/>
              </a:ext>
            </a:extLst>
          </p:cNvPr>
          <p:cNvSpPr/>
          <p:nvPr/>
        </p:nvSpPr>
        <p:spPr>
          <a:xfrm>
            <a:off x="6423058" y="3147404"/>
            <a:ext cx="2178017"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9A5A8DF-F2A7-4C2A-9D75-44EED111CBC5}"/>
              </a:ext>
            </a:extLst>
          </p:cNvPr>
          <p:cNvSpPr/>
          <p:nvPr/>
        </p:nvSpPr>
        <p:spPr>
          <a:xfrm>
            <a:off x="6432584" y="3433123"/>
            <a:ext cx="2168492" cy="25302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FE76A1F2-E652-464E-BEC1-75FC249FF948}"/>
              </a:ext>
            </a:extLst>
          </p:cNvPr>
          <p:cNvSpPr/>
          <p:nvPr/>
        </p:nvSpPr>
        <p:spPr>
          <a:xfrm>
            <a:off x="8763827" y="2585727"/>
            <a:ext cx="1192974" cy="19608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7C79D613-0DC7-47FF-9D0A-0BD3C0015581}"/>
              </a:ext>
            </a:extLst>
          </p:cNvPr>
          <p:cNvSpPr/>
          <p:nvPr/>
        </p:nvSpPr>
        <p:spPr>
          <a:xfrm>
            <a:off x="8763826" y="2840121"/>
            <a:ext cx="1192975" cy="24557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B4065E84-8EA8-4B0D-BF12-343159E35DEC}"/>
              </a:ext>
            </a:extLst>
          </p:cNvPr>
          <p:cNvSpPr/>
          <p:nvPr/>
        </p:nvSpPr>
        <p:spPr>
          <a:xfrm>
            <a:off x="8754302" y="3143767"/>
            <a:ext cx="1202500" cy="24557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DFE76DCC-77F5-42AB-8C79-028E96CBECCA}"/>
              </a:ext>
            </a:extLst>
          </p:cNvPr>
          <p:cNvSpPr/>
          <p:nvPr/>
        </p:nvSpPr>
        <p:spPr>
          <a:xfrm>
            <a:off x="8763827" y="3459965"/>
            <a:ext cx="1202500" cy="24141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F588A92A-4111-425C-9387-80D95C5B6DE4}"/>
              </a:ext>
            </a:extLst>
          </p:cNvPr>
          <p:cNvSpPr/>
          <p:nvPr/>
        </p:nvSpPr>
        <p:spPr>
          <a:xfrm>
            <a:off x="3948463" y="4493230"/>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CE540EFC-1776-4341-9A02-6037DF1F64F1}"/>
              </a:ext>
            </a:extLst>
          </p:cNvPr>
          <p:cNvSpPr/>
          <p:nvPr/>
        </p:nvSpPr>
        <p:spPr>
          <a:xfrm>
            <a:off x="3948463" y="4785724"/>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24A37FD2-7559-4677-BA72-0111DACD2E33}"/>
              </a:ext>
            </a:extLst>
          </p:cNvPr>
          <p:cNvSpPr/>
          <p:nvPr/>
        </p:nvSpPr>
        <p:spPr>
          <a:xfrm>
            <a:off x="3948463" y="5062699"/>
            <a:ext cx="2330417"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7F39CF22-8DEE-4FAF-AF3A-0208EF94083F}"/>
              </a:ext>
            </a:extLst>
          </p:cNvPr>
          <p:cNvSpPr/>
          <p:nvPr/>
        </p:nvSpPr>
        <p:spPr>
          <a:xfrm>
            <a:off x="3948463" y="5367468"/>
            <a:ext cx="2330417"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350AFDFA-0A22-4F0E-85C3-D4A32D40C768}"/>
              </a:ext>
            </a:extLst>
          </p:cNvPr>
          <p:cNvSpPr/>
          <p:nvPr/>
        </p:nvSpPr>
        <p:spPr>
          <a:xfrm>
            <a:off x="6432583" y="4485782"/>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4" name="Rectangle 23">
            <a:extLst>
              <a:ext uri="{FF2B5EF4-FFF2-40B4-BE49-F238E27FC236}">
                <a16:creationId xmlns:a16="http://schemas.microsoft.com/office/drawing/2014/main" id="{F00F142E-21A1-4445-B7A7-10AB0001BB13}"/>
              </a:ext>
            </a:extLst>
          </p:cNvPr>
          <p:cNvSpPr/>
          <p:nvPr/>
        </p:nvSpPr>
        <p:spPr>
          <a:xfrm>
            <a:off x="6432583" y="4785896"/>
            <a:ext cx="21780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Rectangle 24">
            <a:extLst>
              <a:ext uri="{FF2B5EF4-FFF2-40B4-BE49-F238E27FC236}">
                <a16:creationId xmlns:a16="http://schemas.microsoft.com/office/drawing/2014/main" id="{37CF8E3C-F4CE-4A71-BD09-6EAF86A69F93}"/>
              </a:ext>
            </a:extLst>
          </p:cNvPr>
          <p:cNvSpPr/>
          <p:nvPr/>
        </p:nvSpPr>
        <p:spPr>
          <a:xfrm>
            <a:off x="6423058" y="5074301"/>
            <a:ext cx="2178017"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D6F9AB23-62A6-4FD5-9561-F432C1DE7D35}"/>
              </a:ext>
            </a:extLst>
          </p:cNvPr>
          <p:cNvSpPr/>
          <p:nvPr/>
        </p:nvSpPr>
        <p:spPr>
          <a:xfrm>
            <a:off x="6432584" y="5360020"/>
            <a:ext cx="2168492" cy="25302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4CF7597E-B071-4758-B6BA-955991108171}"/>
              </a:ext>
            </a:extLst>
          </p:cNvPr>
          <p:cNvSpPr/>
          <p:nvPr/>
        </p:nvSpPr>
        <p:spPr>
          <a:xfrm>
            <a:off x="8763827" y="4497384"/>
            <a:ext cx="1192974" cy="19608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8" name="Rectangle 27">
            <a:extLst>
              <a:ext uri="{FF2B5EF4-FFF2-40B4-BE49-F238E27FC236}">
                <a16:creationId xmlns:a16="http://schemas.microsoft.com/office/drawing/2014/main" id="{A6F62E91-FA8D-46EA-B83B-6AAD1465A644}"/>
              </a:ext>
            </a:extLst>
          </p:cNvPr>
          <p:cNvSpPr/>
          <p:nvPr/>
        </p:nvSpPr>
        <p:spPr>
          <a:xfrm>
            <a:off x="8763826" y="4759398"/>
            <a:ext cx="1192975" cy="24557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9" name="Rectangle 28">
            <a:extLst>
              <a:ext uri="{FF2B5EF4-FFF2-40B4-BE49-F238E27FC236}">
                <a16:creationId xmlns:a16="http://schemas.microsoft.com/office/drawing/2014/main" id="{C4FC57D0-AE17-4E24-9B48-63BD8E06AFAF}"/>
              </a:ext>
            </a:extLst>
          </p:cNvPr>
          <p:cNvSpPr/>
          <p:nvPr/>
        </p:nvSpPr>
        <p:spPr>
          <a:xfrm>
            <a:off x="8754302" y="5070664"/>
            <a:ext cx="1202500" cy="24557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0" name="Rectangle 29">
            <a:extLst>
              <a:ext uri="{FF2B5EF4-FFF2-40B4-BE49-F238E27FC236}">
                <a16:creationId xmlns:a16="http://schemas.microsoft.com/office/drawing/2014/main" id="{30BD8694-E8A9-4C91-B3FE-861E9B9FECF5}"/>
              </a:ext>
            </a:extLst>
          </p:cNvPr>
          <p:cNvSpPr/>
          <p:nvPr/>
        </p:nvSpPr>
        <p:spPr>
          <a:xfrm>
            <a:off x="8763827" y="5381896"/>
            <a:ext cx="1202500" cy="24141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21553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4"/>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5"/>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7851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4. Personal pronouns</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pic>
        <p:nvPicPr>
          <p:cNvPr id="7" name="Picture 6">
            <a:extLst>
              <a:ext uri="{FF2B5EF4-FFF2-40B4-BE49-F238E27FC236}">
                <a16:creationId xmlns:a16="http://schemas.microsoft.com/office/drawing/2014/main" id="{EF0366B2-8244-4552-ACB2-E87DEEBD63A4}"/>
              </a:ext>
            </a:extLst>
          </p:cNvPr>
          <p:cNvPicPr>
            <a:picLocks noChangeAspect="1"/>
          </p:cNvPicPr>
          <p:nvPr/>
        </p:nvPicPr>
        <p:blipFill>
          <a:blip r:embed="rId2"/>
          <a:stretch>
            <a:fillRect/>
          </a:stretch>
        </p:blipFill>
        <p:spPr>
          <a:xfrm>
            <a:off x="2024062" y="2117538"/>
            <a:ext cx="8143875" cy="3600450"/>
          </a:xfrm>
          <a:prstGeom prst="rect">
            <a:avLst/>
          </a:prstGeom>
        </p:spPr>
      </p:pic>
    </p:spTree>
    <p:extLst>
      <p:ext uri="{BB962C8B-B14F-4D97-AF65-F5344CB8AC3E}">
        <p14:creationId xmlns:p14="http://schemas.microsoft.com/office/powerpoint/2010/main" val="2321581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7851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5. Postpositions</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pic>
        <p:nvPicPr>
          <p:cNvPr id="31" name="Picture 30">
            <a:extLst>
              <a:ext uri="{FF2B5EF4-FFF2-40B4-BE49-F238E27FC236}">
                <a16:creationId xmlns:a16="http://schemas.microsoft.com/office/drawing/2014/main" id="{2C31482E-6319-4D57-A52A-50B9707B3146}"/>
              </a:ext>
            </a:extLst>
          </p:cNvPr>
          <p:cNvPicPr>
            <a:picLocks noChangeAspect="1"/>
          </p:cNvPicPr>
          <p:nvPr/>
        </p:nvPicPr>
        <p:blipFill>
          <a:blip r:embed="rId2"/>
          <a:stretch>
            <a:fillRect/>
          </a:stretch>
        </p:blipFill>
        <p:spPr>
          <a:xfrm>
            <a:off x="2724150" y="2890837"/>
            <a:ext cx="6743700" cy="1076325"/>
          </a:xfrm>
          <a:prstGeom prst="rect">
            <a:avLst/>
          </a:prstGeom>
        </p:spPr>
      </p:pic>
    </p:spTree>
    <p:extLst>
      <p:ext uri="{BB962C8B-B14F-4D97-AF65-F5344CB8AC3E}">
        <p14:creationId xmlns:p14="http://schemas.microsoft.com/office/powerpoint/2010/main" val="3118149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Review</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05</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1918100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Conjugation: present tense</a:t>
            </a:r>
            <a:endParaRPr lang="en-GB" sz="36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mi-NZ" sz="3600" i="1" dirty="0">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4800" dirty="0"/>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pic>
        <p:nvPicPr>
          <p:cNvPr id="8" name="Picture 7">
            <a:extLst>
              <a:ext uri="{FF2B5EF4-FFF2-40B4-BE49-F238E27FC236}">
                <a16:creationId xmlns:a16="http://schemas.microsoft.com/office/drawing/2014/main" id="{660BC858-9E57-426C-8E8D-CF10C3235088}"/>
              </a:ext>
            </a:extLst>
          </p:cNvPr>
          <p:cNvPicPr>
            <a:picLocks noChangeAspect="1"/>
          </p:cNvPicPr>
          <p:nvPr/>
        </p:nvPicPr>
        <p:blipFill>
          <a:blip r:embed="rId2"/>
          <a:stretch>
            <a:fillRect/>
          </a:stretch>
        </p:blipFill>
        <p:spPr>
          <a:xfrm>
            <a:off x="2349500" y="1474651"/>
            <a:ext cx="7492999" cy="4881699"/>
          </a:xfrm>
          <a:prstGeom prst="rect">
            <a:avLst/>
          </a:prstGeom>
        </p:spPr>
      </p:pic>
      <p:sp>
        <p:nvSpPr>
          <p:cNvPr id="9" name="Rectangle 8">
            <a:extLst>
              <a:ext uri="{FF2B5EF4-FFF2-40B4-BE49-F238E27FC236}">
                <a16:creationId xmlns:a16="http://schemas.microsoft.com/office/drawing/2014/main" id="{CEC3C548-4DAE-4166-8F0B-01256D21AF00}"/>
              </a:ext>
            </a:extLst>
          </p:cNvPr>
          <p:cNvSpPr/>
          <p:nvPr/>
        </p:nvSpPr>
        <p:spPr>
          <a:xfrm>
            <a:off x="3493213" y="2013735"/>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945E9F7D-A198-4E92-80C2-8B4F7DC8299D}"/>
              </a:ext>
            </a:extLst>
          </p:cNvPr>
          <p:cNvSpPr/>
          <p:nvPr/>
        </p:nvSpPr>
        <p:spPr>
          <a:xfrm>
            <a:off x="3493212" y="2304941"/>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4FE9DFF1-2161-4DA6-903B-E9F9939A688D}"/>
              </a:ext>
            </a:extLst>
          </p:cNvPr>
          <p:cNvSpPr/>
          <p:nvPr/>
        </p:nvSpPr>
        <p:spPr>
          <a:xfrm>
            <a:off x="3493213" y="2545969"/>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29BA048C-3E16-4A99-9FF9-9C3B00C83BFB}"/>
              </a:ext>
            </a:extLst>
          </p:cNvPr>
          <p:cNvSpPr/>
          <p:nvPr/>
        </p:nvSpPr>
        <p:spPr>
          <a:xfrm>
            <a:off x="3521074" y="2808375"/>
            <a:ext cx="773521"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4279964D-DDD5-4CBA-BE25-9EE2A47A8AE0}"/>
              </a:ext>
            </a:extLst>
          </p:cNvPr>
          <p:cNvSpPr/>
          <p:nvPr/>
        </p:nvSpPr>
        <p:spPr>
          <a:xfrm>
            <a:off x="3493213" y="3044265"/>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BE4D9107-4266-4DC0-AC00-FB3EE73F368B}"/>
              </a:ext>
            </a:extLst>
          </p:cNvPr>
          <p:cNvSpPr/>
          <p:nvPr/>
        </p:nvSpPr>
        <p:spPr>
          <a:xfrm>
            <a:off x="3521074" y="330667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AC78DE43-33E4-4143-B2EE-62485F3C3F19}"/>
              </a:ext>
            </a:extLst>
          </p:cNvPr>
          <p:cNvSpPr/>
          <p:nvPr/>
        </p:nvSpPr>
        <p:spPr>
          <a:xfrm>
            <a:off x="3493213" y="354256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1AC72C6C-5BFA-42E0-B0FB-5AB926B696DF}"/>
              </a:ext>
            </a:extLst>
          </p:cNvPr>
          <p:cNvSpPr/>
          <p:nvPr/>
        </p:nvSpPr>
        <p:spPr>
          <a:xfrm>
            <a:off x="4852828" y="2013735"/>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EC4C0391-7C4D-4FD2-B676-F89224197833}"/>
              </a:ext>
            </a:extLst>
          </p:cNvPr>
          <p:cNvSpPr/>
          <p:nvPr/>
        </p:nvSpPr>
        <p:spPr>
          <a:xfrm>
            <a:off x="4852827" y="2304941"/>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7089248A-5F65-4025-ACB1-38C800F465A1}"/>
              </a:ext>
            </a:extLst>
          </p:cNvPr>
          <p:cNvSpPr/>
          <p:nvPr/>
        </p:nvSpPr>
        <p:spPr>
          <a:xfrm>
            <a:off x="4852828" y="2545969"/>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D3E664F6-3CED-4340-A9D1-114E7658E4FA}"/>
              </a:ext>
            </a:extLst>
          </p:cNvPr>
          <p:cNvSpPr/>
          <p:nvPr/>
        </p:nvSpPr>
        <p:spPr>
          <a:xfrm>
            <a:off x="4880689" y="2808375"/>
            <a:ext cx="773521"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11AAA711-2C55-4D55-A74C-36FB0821BC57}"/>
              </a:ext>
            </a:extLst>
          </p:cNvPr>
          <p:cNvSpPr/>
          <p:nvPr/>
        </p:nvSpPr>
        <p:spPr>
          <a:xfrm>
            <a:off x="4852828" y="3044265"/>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0415007A-135A-4D14-9559-14EA59B84067}"/>
              </a:ext>
            </a:extLst>
          </p:cNvPr>
          <p:cNvSpPr/>
          <p:nvPr/>
        </p:nvSpPr>
        <p:spPr>
          <a:xfrm>
            <a:off x="4880689" y="330667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57961B43-1AE0-446E-BA25-B0DB1C9FB29B}"/>
              </a:ext>
            </a:extLst>
          </p:cNvPr>
          <p:cNvSpPr/>
          <p:nvPr/>
        </p:nvSpPr>
        <p:spPr>
          <a:xfrm>
            <a:off x="4852828" y="354256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29489839-B87D-4297-8D73-5B2F975E9CD1}"/>
              </a:ext>
            </a:extLst>
          </p:cNvPr>
          <p:cNvSpPr/>
          <p:nvPr/>
        </p:nvSpPr>
        <p:spPr>
          <a:xfrm>
            <a:off x="6309635" y="2013735"/>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4" name="Rectangle 23">
            <a:extLst>
              <a:ext uri="{FF2B5EF4-FFF2-40B4-BE49-F238E27FC236}">
                <a16:creationId xmlns:a16="http://schemas.microsoft.com/office/drawing/2014/main" id="{74DE8076-B686-4486-BF83-33B11837DBC0}"/>
              </a:ext>
            </a:extLst>
          </p:cNvPr>
          <p:cNvSpPr/>
          <p:nvPr/>
        </p:nvSpPr>
        <p:spPr>
          <a:xfrm>
            <a:off x="6309634" y="2304941"/>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Rectangle 24">
            <a:extLst>
              <a:ext uri="{FF2B5EF4-FFF2-40B4-BE49-F238E27FC236}">
                <a16:creationId xmlns:a16="http://schemas.microsoft.com/office/drawing/2014/main" id="{73F05CF8-8C6C-44E0-8FAC-1EBB46907C75}"/>
              </a:ext>
            </a:extLst>
          </p:cNvPr>
          <p:cNvSpPr/>
          <p:nvPr/>
        </p:nvSpPr>
        <p:spPr>
          <a:xfrm>
            <a:off x="6309635" y="2545969"/>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07F14D03-2E98-4361-A680-F8C1105C45D5}"/>
              </a:ext>
            </a:extLst>
          </p:cNvPr>
          <p:cNvSpPr/>
          <p:nvPr/>
        </p:nvSpPr>
        <p:spPr>
          <a:xfrm>
            <a:off x="6337496" y="2808375"/>
            <a:ext cx="773521"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86D4B0F1-5AA3-44D8-BFD2-5B03F04B04F0}"/>
              </a:ext>
            </a:extLst>
          </p:cNvPr>
          <p:cNvSpPr/>
          <p:nvPr/>
        </p:nvSpPr>
        <p:spPr>
          <a:xfrm>
            <a:off x="6309635" y="3044265"/>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8" name="Rectangle 27">
            <a:extLst>
              <a:ext uri="{FF2B5EF4-FFF2-40B4-BE49-F238E27FC236}">
                <a16:creationId xmlns:a16="http://schemas.microsoft.com/office/drawing/2014/main" id="{DE028E4E-F1C7-413C-B5B5-65BCC050028A}"/>
              </a:ext>
            </a:extLst>
          </p:cNvPr>
          <p:cNvSpPr/>
          <p:nvPr/>
        </p:nvSpPr>
        <p:spPr>
          <a:xfrm>
            <a:off x="6337496" y="330667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9" name="Rectangle 28">
            <a:extLst>
              <a:ext uri="{FF2B5EF4-FFF2-40B4-BE49-F238E27FC236}">
                <a16:creationId xmlns:a16="http://schemas.microsoft.com/office/drawing/2014/main" id="{CA66B02C-8ED2-4396-8921-B0FA2F0F22C9}"/>
              </a:ext>
            </a:extLst>
          </p:cNvPr>
          <p:cNvSpPr/>
          <p:nvPr/>
        </p:nvSpPr>
        <p:spPr>
          <a:xfrm>
            <a:off x="6309635" y="354256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7" name="Rectangle 36">
            <a:extLst>
              <a:ext uri="{FF2B5EF4-FFF2-40B4-BE49-F238E27FC236}">
                <a16:creationId xmlns:a16="http://schemas.microsoft.com/office/drawing/2014/main" id="{1A831F1B-6B8C-40CD-B968-C0DAACF008BA}"/>
              </a:ext>
            </a:extLst>
          </p:cNvPr>
          <p:cNvSpPr/>
          <p:nvPr/>
        </p:nvSpPr>
        <p:spPr>
          <a:xfrm>
            <a:off x="7924382" y="2013735"/>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8" name="Rectangle 37">
            <a:extLst>
              <a:ext uri="{FF2B5EF4-FFF2-40B4-BE49-F238E27FC236}">
                <a16:creationId xmlns:a16="http://schemas.microsoft.com/office/drawing/2014/main" id="{8194BA41-B9B3-445D-BAA9-251DFAF59EC7}"/>
              </a:ext>
            </a:extLst>
          </p:cNvPr>
          <p:cNvSpPr/>
          <p:nvPr/>
        </p:nvSpPr>
        <p:spPr>
          <a:xfrm>
            <a:off x="7924381" y="2304941"/>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9" name="Rectangle 38">
            <a:extLst>
              <a:ext uri="{FF2B5EF4-FFF2-40B4-BE49-F238E27FC236}">
                <a16:creationId xmlns:a16="http://schemas.microsoft.com/office/drawing/2014/main" id="{9E9F7152-B81D-42C4-B45F-5B1B4CC730AD}"/>
              </a:ext>
            </a:extLst>
          </p:cNvPr>
          <p:cNvSpPr/>
          <p:nvPr/>
        </p:nvSpPr>
        <p:spPr>
          <a:xfrm>
            <a:off x="7924382" y="2545969"/>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0" name="Rectangle 39">
            <a:extLst>
              <a:ext uri="{FF2B5EF4-FFF2-40B4-BE49-F238E27FC236}">
                <a16:creationId xmlns:a16="http://schemas.microsoft.com/office/drawing/2014/main" id="{5BC61018-EEED-4CFE-97D5-D45E814B8371}"/>
              </a:ext>
            </a:extLst>
          </p:cNvPr>
          <p:cNvSpPr/>
          <p:nvPr/>
        </p:nvSpPr>
        <p:spPr>
          <a:xfrm>
            <a:off x="7952243" y="2808375"/>
            <a:ext cx="773521"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1" name="Rectangle 40">
            <a:extLst>
              <a:ext uri="{FF2B5EF4-FFF2-40B4-BE49-F238E27FC236}">
                <a16:creationId xmlns:a16="http://schemas.microsoft.com/office/drawing/2014/main" id="{9D2AC57A-730A-4608-9F4F-14993C5EB89D}"/>
              </a:ext>
            </a:extLst>
          </p:cNvPr>
          <p:cNvSpPr/>
          <p:nvPr/>
        </p:nvSpPr>
        <p:spPr>
          <a:xfrm>
            <a:off x="7924382" y="3044265"/>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2" name="Rectangle 41">
            <a:extLst>
              <a:ext uri="{FF2B5EF4-FFF2-40B4-BE49-F238E27FC236}">
                <a16:creationId xmlns:a16="http://schemas.microsoft.com/office/drawing/2014/main" id="{0E9E86CD-F5F8-470A-BEEE-7DAF6636467D}"/>
              </a:ext>
            </a:extLst>
          </p:cNvPr>
          <p:cNvSpPr/>
          <p:nvPr/>
        </p:nvSpPr>
        <p:spPr>
          <a:xfrm>
            <a:off x="7952243" y="330667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3" name="Rectangle 42">
            <a:extLst>
              <a:ext uri="{FF2B5EF4-FFF2-40B4-BE49-F238E27FC236}">
                <a16:creationId xmlns:a16="http://schemas.microsoft.com/office/drawing/2014/main" id="{7449F741-C894-40BE-8FA4-20ED8417CF99}"/>
              </a:ext>
            </a:extLst>
          </p:cNvPr>
          <p:cNvSpPr/>
          <p:nvPr/>
        </p:nvSpPr>
        <p:spPr>
          <a:xfrm>
            <a:off x="7924382" y="3542561"/>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4" name="Rectangle 43">
            <a:extLst>
              <a:ext uri="{FF2B5EF4-FFF2-40B4-BE49-F238E27FC236}">
                <a16:creationId xmlns:a16="http://schemas.microsoft.com/office/drawing/2014/main" id="{71F488F0-9B51-4DE2-88BE-53CD999A0836}"/>
              </a:ext>
            </a:extLst>
          </p:cNvPr>
          <p:cNvSpPr/>
          <p:nvPr/>
        </p:nvSpPr>
        <p:spPr>
          <a:xfrm>
            <a:off x="3493213" y="4550604"/>
            <a:ext cx="1109267"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5" name="Rectangle 44">
            <a:extLst>
              <a:ext uri="{FF2B5EF4-FFF2-40B4-BE49-F238E27FC236}">
                <a16:creationId xmlns:a16="http://schemas.microsoft.com/office/drawing/2014/main" id="{B3053CC5-9352-4241-A97A-2610111EDF0D}"/>
              </a:ext>
            </a:extLst>
          </p:cNvPr>
          <p:cNvSpPr/>
          <p:nvPr/>
        </p:nvSpPr>
        <p:spPr>
          <a:xfrm>
            <a:off x="3493212" y="4841810"/>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6" name="Rectangle 45">
            <a:extLst>
              <a:ext uri="{FF2B5EF4-FFF2-40B4-BE49-F238E27FC236}">
                <a16:creationId xmlns:a16="http://schemas.microsoft.com/office/drawing/2014/main" id="{36F6D6CC-52CF-4D83-92D2-DA3E950CA9E0}"/>
              </a:ext>
            </a:extLst>
          </p:cNvPr>
          <p:cNvSpPr/>
          <p:nvPr/>
        </p:nvSpPr>
        <p:spPr>
          <a:xfrm>
            <a:off x="3493213" y="5082838"/>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7" name="Rectangle 46">
            <a:extLst>
              <a:ext uri="{FF2B5EF4-FFF2-40B4-BE49-F238E27FC236}">
                <a16:creationId xmlns:a16="http://schemas.microsoft.com/office/drawing/2014/main" id="{83FD45CC-CB07-47A7-B526-2AFE0BA05E07}"/>
              </a:ext>
            </a:extLst>
          </p:cNvPr>
          <p:cNvSpPr/>
          <p:nvPr/>
        </p:nvSpPr>
        <p:spPr>
          <a:xfrm>
            <a:off x="3505834" y="5345244"/>
            <a:ext cx="773521"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8" name="Rectangle 47">
            <a:extLst>
              <a:ext uri="{FF2B5EF4-FFF2-40B4-BE49-F238E27FC236}">
                <a16:creationId xmlns:a16="http://schemas.microsoft.com/office/drawing/2014/main" id="{79FDE085-E39A-466D-A81A-82855D7469DB}"/>
              </a:ext>
            </a:extLst>
          </p:cNvPr>
          <p:cNvSpPr/>
          <p:nvPr/>
        </p:nvSpPr>
        <p:spPr>
          <a:xfrm>
            <a:off x="3493213" y="5581134"/>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9" name="Rectangle 48">
            <a:extLst>
              <a:ext uri="{FF2B5EF4-FFF2-40B4-BE49-F238E27FC236}">
                <a16:creationId xmlns:a16="http://schemas.microsoft.com/office/drawing/2014/main" id="{D4325661-E191-455E-8F91-0C24E58F121A}"/>
              </a:ext>
            </a:extLst>
          </p:cNvPr>
          <p:cNvSpPr/>
          <p:nvPr/>
        </p:nvSpPr>
        <p:spPr>
          <a:xfrm>
            <a:off x="3505834" y="5843540"/>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0" name="Rectangle 49">
            <a:extLst>
              <a:ext uri="{FF2B5EF4-FFF2-40B4-BE49-F238E27FC236}">
                <a16:creationId xmlns:a16="http://schemas.microsoft.com/office/drawing/2014/main" id="{6035804C-DCE0-4E9F-8883-8C07F3C0A476}"/>
              </a:ext>
            </a:extLst>
          </p:cNvPr>
          <p:cNvSpPr/>
          <p:nvPr/>
        </p:nvSpPr>
        <p:spPr>
          <a:xfrm>
            <a:off x="3493213" y="6079430"/>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1" name="Rectangle 50">
            <a:extLst>
              <a:ext uri="{FF2B5EF4-FFF2-40B4-BE49-F238E27FC236}">
                <a16:creationId xmlns:a16="http://schemas.microsoft.com/office/drawing/2014/main" id="{485CEC20-9903-458F-BCAA-153AFB0BEAFE}"/>
              </a:ext>
            </a:extLst>
          </p:cNvPr>
          <p:cNvSpPr/>
          <p:nvPr/>
        </p:nvSpPr>
        <p:spPr>
          <a:xfrm>
            <a:off x="4852828" y="4550604"/>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2" name="Rectangle 51">
            <a:extLst>
              <a:ext uri="{FF2B5EF4-FFF2-40B4-BE49-F238E27FC236}">
                <a16:creationId xmlns:a16="http://schemas.microsoft.com/office/drawing/2014/main" id="{936B8005-3A4D-46DE-AEB5-0815CEF328BD}"/>
              </a:ext>
            </a:extLst>
          </p:cNvPr>
          <p:cNvSpPr/>
          <p:nvPr/>
        </p:nvSpPr>
        <p:spPr>
          <a:xfrm>
            <a:off x="4852827" y="4841810"/>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3" name="Rectangle 52">
            <a:extLst>
              <a:ext uri="{FF2B5EF4-FFF2-40B4-BE49-F238E27FC236}">
                <a16:creationId xmlns:a16="http://schemas.microsoft.com/office/drawing/2014/main" id="{BDEE7935-6584-4F3B-B161-452E1C83D99E}"/>
              </a:ext>
            </a:extLst>
          </p:cNvPr>
          <p:cNvSpPr/>
          <p:nvPr/>
        </p:nvSpPr>
        <p:spPr>
          <a:xfrm>
            <a:off x="4852828" y="5082838"/>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4" name="Rectangle 53">
            <a:extLst>
              <a:ext uri="{FF2B5EF4-FFF2-40B4-BE49-F238E27FC236}">
                <a16:creationId xmlns:a16="http://schemas.microsoft.com/office/drawing/2014/main" id="{B070A4B7-33BB-4F65-8C49-353152D79145}"/>
              </a:ext>
            </a:extLst>
          </p:cNvPr>
          <p:cNvSpPr/>
          <p:nvPr/>
        </p:nvSpPr>
        <p:spPr>
          <a:xfrm>
            <a:off x="4880689" y="5345244"/>
            <a:ext cx="773521"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5" name="Rectangle 54">
            <a:extLst>
              <a:ext uri="{FF2B5EF4-FFF2-40B4-BE49-F238E27FC236}">
                <a16:creationId xmlns:a16="http://schemas.microsoft.com/office/drawing/2014/main" id="{9A894E8C-D8CA-4F53-BA37-4E01472864DC}"/>
              </a:ext>
            </a:extLst>
          </p:cNvPr>
          <p:cNvSpPr/>
          <p:nvPr/>
        </p:nvSpPr>
        <p:spPr>
          <a:xfrm>
            <a:off x="4852828" y="5581134"/>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6" name="Rectangle 55">
            <a:extLst>
              <a:ext uri="{FF2B5EF4-FFF2-40B4-BE49-F238E27FC236}">
                <a16:creationId xmlns:a16="http://schemas.microsoft.com/office/drawing/2014/main" id="{C8264322-79EC-42F4-BFF1-2F86242D9060}"/>
              </a:ext>
            </a:extLst>
          </p:cNvPr>
          <p:cNvSpPr/>
          <p:nvPr/>
        </p:nvSpPr>
        <p:spPr>
          <a:xfrm>
            <a:off x="4880689" y="5843540"/>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7" name="Rectangle 56">
            <a:extLst>
              <a:ext uri="{FF2B5EF4-FFF2-40B4-BE49-F238E27FC236}">
                <a16:creationId xmlns:a16="http://schemas.microsoft.com/office/drawing/2014/main" id="{12885FA0-719C-46DD-9B5E-63D907BC151E}"/>
              </a:ext>
            </a:extLst>
          </p:cNvPr>
          <p:cNvSpPr/>
          <p:nvPr/>
        </p:nvSpPr>
        <p:spPr>
          <a:xfrm>
            <a:off x="4852828" y="6079430"/>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8" name="Rectangle 57">
            <a:extLst>
              <a:ext uri="{FF2B5EF4-FFF2-40B4-BE49-F238E27FC236}">
                <a16:creationId xmlns:a16="http://schemas.microsoft.com/office/drawing/2014/main" id="{F2717729-CF05-439F-99C6-A79F2F4FC759}"/>
              </a:ext>
            </a:extLst>
          </p:cNvPr>
          <p:cNvSpPr/>
          <p:nvPr/>
        </p:nvSpPr>
        <p:spPr>
          <a:xfrm>
            <a:off x="6326574" y="4544226"/>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9" name="Rectangle 58">
            <a:extLst>
              <a:ext uri="{FF2B5EF4-FFF2-40B4-BE49-F238E27FC236}">
                <a16:creationId xmlns:a16="http://schemas.microsoft.com/office/drawing/2014/main" id="{B15F3375-BCBF-46BC-8B18-FCAF494B6A42}"/>
              </a:ext>
            </a:extLst>
          </p:cNvPr>
          <p:cNvSpPr/>
          <p:nvPr/>
        </p:nvSpPr>
        <p:spPr>
          <a:xfrm>
            <a:off x="6326573" y="4835432"/>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0" name="Rectangle 59">
            <a:extLst>
              <a:ext uri="{FF2B5EF4-FFF2-40B4-BE49-F238E27FC236}">
                <a16:creationId xmlns:a16="http://schemas.microsoft.com/office/drawing/2014/main" id="{D0A1CBA9-7465-46A7-8A78-291B33F60C4C}"/>
              </a:ext>
            </a:extLst>
          </p:cNvPr>
          <p:cNvSpPr/>
          <p:nvPr/>
        </p:nvSpPr>
        <p:spPr>
          <a:xfrm>
            <a:off x="6326574" y="5076460"/>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1" name="Rectangle 60">
            <a:extLst>
              <a:ext uri="{FF2B5EF4-FFF2-40B4-BE49-F238E27FC236}">
                <a16:creationId xmlns:a16="http://schemas.microsoft.com/office/drawing/2014/main" id="{D5EBFE2B-507E-4F69-8203-6F58215C4235}"/>
              </a:ext>
            </a:extLst>
          </p:cNvPr>
          <p:cNvSpPr/>
          <p:nvPr/>
        </p:nvSpPr>
        <p:spPr>
          <a:xfrm>
            <a:off x="6354435" y="5338866"/>
            <a:ext cx="773521"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2" name="Rectangle 61">
            <a:extLst>
              <a:ext uri="{FF2B5EF4-FFF2-40B4-BE49-F238E27FC236}">
                <a16:creationId xmlns:a16="http://schemas.microsoft.com/office/drawing/2014/main" id="{F9ED51F7-B392-4FB7-B0BF-D4EA7A2D491B}"/>
              </a:ext>
            </a:extLst>
          </p:cNvPr>
          <p:cNvSpPr/>
          <p:nvPr/>
        </p:nvSpPr>
        <p:spPr>
          <a:xfrm>
            <a:off x="6326574" y="5574756"/>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3" name="Rectangle 62">
            <a:extLst>
              <a:ext uri="{FF2B5EF4-FFF2-40B4-BE49-F238E27FC236}">
                <a16:creationId xmlns:a16="http://schemas.microsoft.com/office/drawing/2014/main" id="{D9ADB3FE-72CA-41A0-9160-AAFC614F757A}"/>
              </a:ext>
            </a:extLst>
          </p:cNvPr>
          <p:cNvSpPr/>
          <p:nvPr/>
        </p:nvSpPr>
        <p:spPr>
          <a:xfrm>
            <a:off x="6354435" y="5837162"/>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4" name="Rectangle 63">
            <a:extLst>
              <a:ext uri="{FF2B5EF4-FFF2-40B4-BE49-F238E27FC236}">
                <a16:creationId xmlns:a16="http://schemas.microsoft.com/office/drawing/2014/main" id="{25233B74-ACCE-4030-8E43-5DFE131CA490}"/>
              </a:ext>
            </a:extLst>
          </p:cNvPr>
          <p:cNvSpPr/>
          <p:nvPr/>
        </p:nvSpPr>
        <p:spPr>
          <a:xfrm>
            <a:off x="6326574" y="6073052"/>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5" name="Rectangle 64">
            <a:extLst>
              <a:ext uri="{FF2B5EF4-FFF2-40B4-BE49-F238E27FC236}">
                <a16:creationId xmlns:a16="http://schemas.microsoft.com/office/drawing/2014/main" id="{67117F38-E1AC-41B3-8F4F-EB46445D4554}"/>
              </a:ext>
            </a:extLst>
          </p:cNvPr>
          <p:cNvSpPr/>
          <p:nvPr/>
        </p:nvSpPr>
        <p:spPr>
          <a:xfrm>
            <a:off x="7902150" y="4551846"/>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6" name="Rectangle 65">
            <a:extLst>
              <a:ext uri="{FF2B5EF4-FFF2-40B4-BE49-F238E27FC236}">
                <a16:creationId xmlns:a16="http://schemas.microsoft.com/office/drawing/2014/main" id="{81E82EBE-49F9-4B54-82A2-78A5929336B9}"/>
              </a:ext>
            </a:extLst>
          </p:cNvPr>
          <p:cNvSpPr/>
          <p:nvPr/>
        </p:nvSpPr>
        <p:spPr>
          <a:xfrm>
            <a:off x="7902149" y="4843052"/>
            <a:ext cx="801385"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7" name="Rectangle 66">
            <a:extLst>
              <a:ext uri="{FF2B5EF4-FFF2-40B4-BE49-F238E27FC236}">
                <a16:creationId xmlns:a16="http://schemas.microsoft.com/office/drawing/2014/main" id="{E1865F85-9AFB-4580-B022-A6074F1DF705}"/>
              </a:ext>
            </a:extLst>
          </p:cNvPr>
          <p:cNvSpPr/>
          <p:nvPr/>
        </p:nvSpPr>
        <p:spPr>
          <a:xfrm>
            <a:off x="7902150" y="5084080"/>
            <a:ext cx="74858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8" name="Rectangle 67">
            <a:extLst>
              <a:ext uri="{FF2B5EF4-FFF2-40B4-BE49-F238E27FC236}">
                <a16:creationId xmlns:a16="http://schemas.microsoft.com/office/drawing/2014/main" id="{0AAB52CE-2B1C-4DC2-B42A-B6D01FC73D38}"/>
              </a:ext>
            </a:extLst>
          </p:cNvPr>
          <p:cNvSpPr/>
          <p:nvPr/>
        </p:nvSpPr>
        <p:spPr>
          <a:xfrm>
            <a:off x="7930011" y="5346486"/>
            <a:ext cx="773521" cy="1896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9" name="Rectangle 68">
            <a:extLst>
              <a:ext uri="{FF2B5EF4-FFF2-40B4-BE49-F238E27FC236}">
                <a16:creationId xmlns:a16="http://schemas.microsoft.com/office/drawing/2014/main" id="{788A3336-BD9E-4AE0-8C98-3C497CAA3FD9}"/>
              </a:ext>
            </a:extLst>
          </p:cNvPr>
          <p:cNvSpPr/>
          <p:nvPr/>
        </p:nvSpPr>
        <p:spPr>
          <a:xfrm>
            <a:off x="7902150" y="5582376"/>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0" name="Rectangle 69">
            <a:extLst>
              <a:ext uri="{FF2B5EF4-FFF2-40B4-BE49-F238E27FC236}">
                <a16:creationId xmlns:a16="http://schemas.microsoft.com/office/drawing/2014/main" id="{214BE96D-3DE8-48E7-AF41-3849CF94462A}"/>
              </a:ext>
            </a:extLst>
          </p:cNvPr>
          <p:cNvSpPr/>
          <p:nvPr/>
        </p:nvSpPr>
        <p:spPr>
          <a:xfrm>
            <a:off x="7930011" y="5844782"/>
            <a:ext cx="872412" cy="1896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1" name="Rectangle 70">
            <a:extLst>
              <a:ext uri="{FF2B5EF4-FFF2-40B4-BE49-F238E27FC236}">
                <a16:creationId xmlns:a16="http://schemas.microsoft.com/office/drawing/2014/main" id="{0BF2DDD3-D0F0-4867-8CCB-3EDC2A3AE3EE}"/>
              </a:ext>
            </a:extLst>
          </p:cNvPr>
          <p:cNvSpPr/>
          <p:nvPr/>
        </p:nvSpPr>
        <p:spPr>
          <a:xfrm>
            <a:off x="7902150" y="6080672"/>
            <a:ext cx="872412"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24022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9"/>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3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38"/>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39"/>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40"/>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41"/>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0" nodeType="clickEffect">
                                  <p:stCondLst>
                                    <p:cond delay="0"/>
                                  </p:stCondLst>
                                  <p:childTnLst>
                                    <p:set>
                                      <p:cBhvr>
                                        <p:cTn id="110" dur="1" fill="hold">
                                          <p:stCondLst>
                                            <p:cond delay="0"/>
                                          </p:stCondLst>
                                        </p:cTn>
                                        <p:tgtEl>
                                          <p:spTgt spid="42"/>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43"/>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0" nodeType="clickEffect">
                                  <p:stCondLst>
                                    <p:cond delay="0"/>
                                  </p:stCondLst>
                                  <p:childTnLst>
                                    <p:set>
                                      <p:cBhvr>
                                        <p:cTn id="118" dur="1" fill="hold">
                                          <p:stCondLst>
                                            <p:cond delay="0"/>
                                          </p:stCondLst>
                                        </p:cTn>
                                        <p:tgtEl>
                                          <p:spTgt spid="44"/>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45"/>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46"/>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0" nodeType="clickEffect">
                                  <p:stCondLst>
                                    <p:cond delay="0"/>
                                  </p:stCondLst>
                                  <p:childTnLst>
                                    <p:set>
                                      <p:cBhvr>
                                        <p:cTn id="130" dur="1" fill="hold">
                                          <p:stCondLst>
                                            <p:cond delay="0"/>
                                          </p:stCondLst>
                                        </p:cTn>
                                        <p:tgtEl>
                                          <p:spTgt spid="47"/>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0" nodeType="clickEffect">
                                  <p:stCondLst>
                                    <p:cond delay="0"/>
                                  </p:stCondLst>
                                  <p:childTnLst>
                                    <p:set>
                                      <p:cBhvr>
                                        <p:cTn id="134" dur="1" fill="hold">
                                          <p:stCondLst>
                                            <p:cond delay="0"/>
                                          </p:stCondLst>
                                        </p:cTn>
                                        <p:tgtEl>
                                          <p:spTgt spid="48"/>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grpId="0" nodeType="clickEffect">
                                  <p:stCondLst>
                                    <p:cond delay="0"/>
                                  </p:stCondLst>
                                  <p:childTnLst>
                                    <p:set>
                                      <p:cBhvr>
                                        <p:cTn id="138" dur="1" fill="hold">
                                          <p:stCondLst>
                                            <p:cond delay="0"/>
                                          </p:stCondLst>
                                        </p:cTn>
                                        <p:tgtEl>
                                          <p:spTgt spid="49"/>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 presetClass="exit" presetSubtype="0" fill="hold" grpId="0" nodeType="clickEffect">
                                  <p:stCondLst>
                                    <p:cond delay="0"/>
                                  </p:stCondLst>
                                  <p:childTnLst>
                                    <p:set>
                                      <p:cBhvr>
                                        <p:cTn id="142" dur="1" fill="hold">
                                          <p:stCondLst>
                                            <p:cond delay="0"/>
                                          </p:stCondLst>
                                        </p:cTn>
                                        <p:tgtEl>
                                          <p:spTgt spid="50"/>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0" nodeType="clickEffect">
                                  <p:stCondLst>
                                    <p:cond delay="0"/>
                                  </p:stCondLst>
                                  <p:childTnLst>
                                    <p:set>
                                      <p:cBhvr>
                                        <p:cTn id="146" dur="1" fill="hold">
                                          <p:stCondLst>
                                            <p:cond delay="0"/>
                                          </p:stCondLst>
                                        </p:cTn>
                                        <p:tgtEl>
                                          <p:spTgt spid="51"/>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1" presetClass="exit" presetSubtype="0" fill="hold" grpId="0" nodeType="clickEffect">
                                  <p:stCondLst>
                                    <p:cond delay="0"/>
                                  </p:stCondLst>
                                  <p:childTnLst>
                                    <p:set>
                                      <p:cBhvr>
                                        <p:cTn id="150" dur="1" fill="hold">
                                          <p:stCondLst>
                                            <p:cond delay="0"/>
                                          </p:stCondLst>
                                        </p:cTn>
                                        <p:tgtEl>
                                          <p:spTgt spid="52"/>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0" nodeType="clickEffect">
                                  <p:stCondLst>
                                    <p:cond delay="0"/>
                                  </p:stCondLst>
                                  <p:childTnLst>
                                    <p:set>
                                      <p:cBhvr>
                                        <p:cTn id="154" dur="1" fill="hold">
                                          <p:stCondLst>
                                            <p:cond delay="0"/>
                                          </p:stCondLst>
                                        </p:cTn>
                                        <p:tgtEl>
                                          <p:spTgt spid="53"/>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0" nodeType="clickEffect">
                                  <p:stCondLst>
                                    <p:cond delay="0"/>
                                  </p:stCondLst>
                                  <p:childTnLst>
                                    <p:set>
                                      <p:cBhvr>
                                        <p:cTn id="158" dur="1" fill="hold">
                                          <p:stCondLst>
                                            <p:cond delay="0"/>
                                          </p:stCondLst>
                                        </p:cTn>
                                        <p:tgtEl>
                                          <p:spTgt spid="54"/>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1" presetClass="exit" presetSubtype="0" fill="hold" grpId="0" nodeType="clickEffect">
                                  <p:stCondLst>
                                    <p:cond delay="0"/>
                                  </p:stCondLst>
                                  <p:childTnLst>
                                    <p:set>
                                      <p:cBhvr>
                                        <p:cTn id="162" dur="1" fill="hold">
                                          <p:stCondLst>
                                            <p:cond delay="0"/>
                                          </p:stCondLst>
                                        </p:cTn>
                                        <p:tgtEl>
                                          <p:spTgt spid="55"/>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0" nodeType="clickEffect">
                                  <p:stCondLst>
                                    <p:cond delay="0"/>
                                  </p:stCondLst>
                                  <p:childTnLst>
                                    <p:set>
                                      <p:cBhvr>
                                        <p:cTn id="166" dur="1" fill="hold">
                                          <p:stCondLst>
                                            <p:cond delay="0"/>
                                          </p:stCondLst>
                                        </p:cTn>
                                        <p:tgtEl>
                                          <p:spTgt spid="56"/>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1" presetClass="exit" presetSubtype="0" fill="hold" grpId="0" nodeType="clickEffect">
                                  <p:stCondLst>
                                    <p:cond delay="0"/>
                                  </p:stCondLst>
                                  <p:childTnLst>
                                    <p:set>
                                      <p:cBhvr>
                                        <p:cTn id="170" dur="1" fill="hold">
                                          <p:stCondLst>
                                            <p:cond delay="0"/>
                                          </p:stCondLst>
                                        </p:cTn>
                                        <p:tgtEl>
                                          <p:spTgt spid="57"/>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0" nodeType="clickEffect">
                                  <p:stCondLst>
                                    <p:cond delay="0"/>
                                  </p:stCondLst>
                                  <p:childTnLst>
                                    <p:set>
                                      <p:cBhvr>
                                        <p:cTn id="174" dur="1" fill="hold">
                                          <p:stCondLst>
                                            <p:cond delay="0"/>
                                          </p:stCondLst>
                                        </p:cTn>
                                        <p:tgtEl>
                                          <p:spTgt spid="58"/>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1" presetClass="exit" presetSubtype="0" fill="hold" grpId="0" nodeType="clickEffect">
                                  <p:stCondLst>
                                    <p:cond delay="0"/>
                                  </p:stCondLst>
                                  <p:childTnLst>
                                    <p:set>
                                      <p:cBhvr>
                                        <p:cTn id="178" dur="1" fill="hold">
                                          <p:stCondLst>
                                            <p:cond delay="0"/>
                                          </p:stCondLst>
                                        </p:cTn>
                                        <p:tgtEl>
                                          <p:spTgt spid="59"/>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1" presetClass="exit" presetSubtype="0" fill="hold" grpId="0" nodeType="clickEffect">
                                  <p:stCondLst>
                                    <p:cond delay="0"/>
                                  </p:stCondLst>
                                  <p:childTnLst>
                                    <p:set>
                                      <p:cBhvr>
                                        <p:cTn id="182" dur="1" fill="hold">
                                          <p:stCondLst>
                                            <p:cond delay="0"/>
                                          </p:stCondLst>
                                        </p:cTn>
                                        <p:tgtEl>
                                          <p:spTgt spid="60"/>
                                        </p:tgtEl>
                                        <p:attrNameLst>
                                          <p:attrName>style.visibility</p:attrName>
                                        </p:attrNameLst>
                                      </p:cBhvr>
                                      <p:to>
                                        <p:strVal val="hidden"/>
                                      </p:to>
                                    </p:set>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grpId="0" nodeType="clickEffect">
                                  <p:stCondLst>
                                    <p:cond delay="0"/>
                                  </p:stCondLst>
                                  <p:childTnLst>
                                    <p:set>
                                      <p:cBhvr>
                                        <p:cTn id="186" dur="1" fill="hold">
                                          <p:stCondLst>
                                            <p:cond delay="0"/>
                                          </p:stCondLst>
                                        </p:cTn>
                                        <p:tgtEl>
                                          <p:spTgt spid="61"/>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1" presetClass="exit" presetSubtype="0" fill="hold" grpId="0" nodeType="clickEffect">
                                  <p:stCondLst>
                                    <p:cond delay="0"/>
                                  </p:stCondLst>
                                  <p:childTnLst>
                                    <p:set>
                                      <p:cBhvr>
                                        <p:cTn id="190" dur="1" fill="hold">
                                          <p:stCondLst>
                                            <p:cond delay="0"/>
                                          </p:stCondLst>
                                        </p:cTn>
                                        <p:tgtEl>
                                          <p:spTgt spid="62"/>
                                        </p:tgtEl>
                                        <p:attrNameLst>
                                          <p:attrName>style.visibility</p:attrName>
                                        </p:attrNameLst>
                                      </p:cBhvr>
                                      <p:to>
                                        <p:strVal val="hidden"/>
                                      </p:to>
                                    </p:set>
                                  </p:childTnLst>
                                </p:cTn>
                              </p:par>
                            </p:childTnLst>
                          </p:cTn>
                        </p:par>
                      </p:childTnLst>
                    </p:cTn>
                  </p:par>
                  <p:par>
                    <p:cTn id="191" fill="hold">
                      <p:stCondLst>
                        <p:cond delay="indefinite"/>
                      </p:stCondLst>
                      <p:childTnLst>
                        <p:par>
                          <p:cTn id="192" fill="hold">
                            <p:stCondLst>
                              <p:cond delay="0"/>
                            </p:stCondLst>
                            <p:childTnLst>
                              <p:par>
                                <p:cTn id="193" presetID="1" presetClass="exit" presetSubtype="0" fill="hold" grpId="0" nodeType="clickEffect">
                                  <p:stCondLst>
                                    <p:cond delay="0"/>
                                  </p:stCondLst>
                                  <p:childTnLst>
                                    <p:set>
                                      <p:cBhvr>
                                        <p:cTn id="194" dur="1" fill="hold">
                                          <p:stCondLst>
                                            <p:cond delay="0"/>
                                          </p:stCondLst>
                                        </p:cTn>
                                        <p:tgtEl>
                                          <p:spTgt spid="63"/>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1" presetClass="exit" presetSubtype="0" fill="hold" grpId="0" nodeType="clickEffect">
                                  <p:stCondLst>
                                    <p:cond delay="0"/>
                                  </p:stCondLst>
                                  <p:childTnLst>
                                    <p:set>
                                      <p:cBhvr>
                                        <p:cTn id="198" dur="1" fill="hold">
                                          <p:stCondLst>
                                            <p:cond delay="0"/>
                                          </p:stCondLst>
                                        </p:cTn>
                                        <p:tgtEl>
                                          <p:spTgt spid="64"/>
                                        </p:tgtEl>
                                        <p:attrNameLst>
                                          <p:attrName>style.visibility</p:attrName>
                                        </p:attrNameLst>
                                      </p:cBhvr>
                                      <p:to>
                                        <p:strVal val="hidden"/>
                                      </p:to>
                                    </p:set>
                                  </p:childTnLst>
                                </p:cTn>
                              </p:par>
                            </p:childTnLst>
                          </p:cTn>
                        </p:par>
                      </p:childTnLst>
                    </p:cTn>
                  </p:par>
                  <p:par>
                    <p:cTn id="199" fill="hold">
                      <p:stCondLst>
                        <p:cond delay="indefinite"/>
                      </p:stCondLst>
                      <p:childTnLst>
                        <p:par>
                          <p:cTn id="200" fill="hold">
                            <p:stCondLst>
                              <p:cond delay="0"/>
                            </p:stCondLst>
                            <p:childTnLst>
                              <p:par>
                                <p:cTn id="201" presetID="1" presetClass="exit" presetSubtype="0" fill="hold" grpId="0" nodeType="clickEffect">
                                  <p:stCondLst>
                                    <p:cond delay="0"/>
                                  </p:stCondLst>
                                  <p:childTnLst>
                                    <p:set>
                                      <p:cBhvr>
                                        <p:cTn id="202" dur="1" fill="hold">
                                          <p:stCondLst>
                                            <p:cond delay="0"/>
                                          </p:stCondLst>
                                        </p:cTn>
                                        <p:tgtEl>
                                          <p:spTgt spid="65"/>
                                        </p:tgtEl>
                                        <p:attrNameLst>
                                          <p:attrName>style.visibility</p:attrName>
                                        </p:attrNameLst>
                                      </p:cBhvr>
                                      <p:to>
                                        <p:strVal val="hidden"/>
                                      </p:to>
                                    </p:set>
                                  </p:childTnLst>
                                </p:cTn>
                              </p:par>
                            </p:childTnLst>
                          </p:cTn>
                        </p:par>
                      </p:childTnLst>
                    </p:cTn>
                  </p:par>
                  <p:par>
                    <p:cTn id="203" fill="hold">
                      <p:stCondLst>
                        <p:cond delay="indefinite"/>
                      </p:stCondLst>
                      <p:childTnLst>
                        <p:par>
                          <p:cTn id="204" fill="hold">
                            <p:stCondLst>
                              <p:cond delay="0"/>
                            </p:stCondLst>
                            <p:childTnLst>
                              <p:par>
                                <p:cTn id="205" presetID="1" presetClass="exit" presetSubtype="0" fill="hold" grpId="0" nodeType="clickEffect">
                                  <p:stCondLst>
                                    <p:cond delay="0"/>
                                  </p:stCondLst>
                                  <p:childTnLst>
                                    <p:set>
                                      <p:cBhvr>
                                        <p:cTn id="206" dur="1" fill="hold">
                                          <p:stCondLst>
                                            <p:cond delay="0"/>
                                          </p:stCondLst>
                                        </p:cTn>
                                        <p:tgtEl>
                                          <p:spTgt spid="66"/>
                                        </p:tgtEl>
                                        <p:attrNameLst>
                                          <p:attrName>style.visibility</p:attrName>
                                        </p:attrNameLst>
                                      </p:cBhvr>
                                      <p:to>
                                        <p:strVal val="hidden"/>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0" nodeType="clickEffect">
                                  <p:stCondLst>
                                    <p:cond delay="0"/>
                                  </p:stCondLst>
                                  <p:childTnLst>
                                    <p:set>
                                      <p:cBhvr>
                                        <p:cTn id="210" dur="1" fill="hold">
                                          <p:stCondLst>
                                            <p:cond delay="0"/>
                                          </p:stCondLst>
                                        </p:cTn>
                                        <p:tgtEl>
                                          <p:spTgt spid="67"/>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1" presetClass="exit" presetSubtype="0" fill="hold" grpId="0" nodeType="clickEffect">
                                  <p:stCondLst>
                                    <p:cond delay="0"/>
                                  </p:stCondLst>
                                  <p:childTnLst>
                                    <p:set>
                                      <p:cBhvr>
                                        <p:cTn id="214" dur="1" fill="hold">
                                          <p:stCondLst>
                                            <p:cond delay="0"/>
                                          </p:stCondLst>
                                        </p:cTn>
                                        <p:tgtEl>
                                          <p:spTgt spid="68"/>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xit" presetSubtype="0" fill="hold" grpId="0" nodeType="clickEffect">
                                  <p:stCondLst>
                                    <p:cond delay="0"/>
                                  </p:stCondLst>
                                  <p:childTnLst>
                                    <p:set>
                                      <p:cBhvr>
                                        <p:cTn id="218" dur="1" fill="hold">
                                          <p:stCondLst>
                                            <p:cond delay="0"/>
                                          </p:stCondLst>
                                        </p:cTn>
                                        <p:tgtEl>
                                          <p:spTgt spid="69"/>
                                        </p:tgtEl>
                                        <p:attrNameLst>
                                          <p:attrName>style.visibility</p:attrName>
                                        </p:attrNameLst>
                                      </p:cBhvr>
                                      <p:to>
                                        <p:strVal val="hidden"/>
                                      </p:to>
                                    </p:set>
                                  </p:childTnLst>
                                </p:cTn>
                              </p:par>
                            </p:childTnLst>
                          </p:cTn>
                        </p:par>
                      </p:childTnLst>
                    </p:cTn>
                  </p:par>
                  <p:par>
                    <p:cTn id="219" fill="hold">
                      <p:stCondLst>
                        <p:cond delay="indefinite"/>
                      </p:stCondLst>
                      <p:childTnLst>
                        <p:par>
                          <p:cTn id="220" fill="hold">
                            <p:stCondLst>
                              <p:cond delay="0"/>
                            </p:stCondLst>
                            <p:childTnLst>
                              <p:par>
                                <p:cTn id="221" presetID="1" presetClass="exit" presetSubtype="0" fill="hold" grpId="0" nodeType="clickEffect">
                                  <p:stCondLst>
                                    <p:cond delay="0"/>
                                  </p:stCondLst>
                                  <p:childTnLst>
                                    <p:set>
                                      <p:cBhvr>
                                        <p:cTn id="222" dur="1" fill="hold">
                                          <p:stCondLst>
                                            <p:cond delay="0"/>
                                          </p:stCondLst>
                                        </p:cTn>
                                        <p:tgtEl>
                                          <p:spTgt spid="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Conjugation: present tense</a:t>
            </a:r>
            <a:endParaRPr lang="en-GB" sz="36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mi-NZ" sz="3600" i="1" dirty="0">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4800" dirty="0"/>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05</a:t>
            </a:r>
            <a:endParaRPr lang="en-GB"/>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pic>
        <p:nvPicPr>
          <p:cNvPr id="8" name="Picture 7">
            <a:extLst>
              <a:ext uri="{FF2B5EF4-FFF2-40B4-BE49-F238E27FC236}">
                <a16:creationId xmlns:a16="http://schemas.microsoft.com/office/drawing/2014/main" id="{660BC858-9E57-426C-8E8D-CF10C3235088}"/>
              </a:ext>
            </a:extLst>
          </p:cNvPr>
          <p:cNvPicPr>
            <a:picLocks noChangeAspect="1"/>
          </p:cNvPicPr>
          <p:nvPr/>
        </p:nvPicPr>
        <p:blipFill>
          <a:blip r:embed="rId2"/>
          <a:stretch>
            <a:fillRect/>
          </a:stretch>
        </p:blipFill>
        <p:spPr>
          <a:xfrm>
            <a:off x="2349500" y="1474651"/>
            <a:ext cx="7492999" cy="4881699"/>
          </a:xfrm>
          <a:prstGeom prst="rect">
            <a:avLst/>
          </a:prstGeom>
        </p:spPr>
      </p:pic>
    </p:spTree>
    <p:extLst>
      <p:ext uri="{BB962C8B-B14F-4D97-AF65-F5344CB8AC3E}">
        <p14:creationId xmlns:p14="http://schemas.microsoft.com/office/powerpoint/2010/main" val="271314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3718ED02-720C-454C-9154-B564E08AAE82}"/>
              </a:ext>
            </a:extLst>
          </p:cNvPr>
          <p:cNvPicPr>
            <a:picLocks noChangeAspect="1"/>
          </p:cNvPicPr>
          <p:nvPr/>
        </p:nvPicPr>
        <p:blipFill>
          <a:blip r:embed="rId3"/>
          <a:stretch>
            <a:fillRect/>
          </a:stretch>
        </p:blipFill>
        <p:spPr>
          <a:xfrm>
            <a:off x="1615349" y="1535257"/>
            <a:ext cx="8962844" cy="4636800"/>
          </a:xfrm>
          <a:prstGeom prst="rect">
            <a:avLst/>
          </a:prstGeom>
        </p:spPr>
      </p:pic>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Possessive suffixes</a:t>
            </a:r>
            <a:endParaRPr lang="en-GB" sz="36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mi-NZ" sz="3600" i="1" dirty="0">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4800" dirty="0"/>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6" name="Rectangle 5">
            <a:extLst>
              <a:ext uri="{FF2B5EF4-FFF2-40B4-BE49-F238E27FC236}">
                <a16:creationId xmlns:a16="http://schemas.microsoft.com/office/drawing/2014/main" id="{DF44CEAB-64DD-4E16-B272-CA81695DCC5A}"/>
              </a:ext>
            </a:extLst>
          </p:cNvPr>
          <p:cNvSpPr/>
          <p:nvPr/>
        </p:nvSpPr>
        <p:spPr>
          <a:xfrm>
            <a:off x="4366517" y="1602768"/>
            <a:ext cx="1020459"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a:extLst>
              <a:ext uri="{FF2B5EF4-FFF2-40B4-BE49-F238E27FC236}">
                <a16:creationId xmlns:a16="http://schemas.microsoft.com/office/drawing/2014/main" id="{E54ECA94-01C3-48FA-B0AF-D8B390A9F740}"/>
              </a:ext>
            </a:extLst>
          </p:cNvPr>
          <p:cNvSpPr/>
          <p:nvPr/>
        </p:nvSpPr>
        <p:spPr>
          <a:xfrm>
            <a:off x="2917858" y="1962588"/>
            <a:ext cx="2825717" cy="2002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ED2B8969-72C7-4EE9-A4F5-899076C4D292}"/>
              </a:ext>
            </a:extLst>
          </p:cNvPr>
          <p:cNvSpPr/>
          <p:nvPr/>
        </p:nvSpPr>
        <p:spPr>
          <a:xfrm>
            <a:off x="2917858" y="2255082"/>
            <a:ext cx="2868578" cy="1972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D5105C0B-8275-493C-A30A-9994A024AF40}"/>
              </a:ext>
            </a:extLst>
          </p:cNvPr>
          <p:cNvSpPr/>
          <p:nvPr/>
        </p:nvSpPr>
        <p:spPr>
          <a:xfrm>
            <a:off x="2917858" y="2513007"/>
            <a:ext cx="2683554"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3DA0FB12-9FB2-4AE9-AE04-72E949C05CB3}"/>
              </a:ext>
            </a:extLst>
          </p:cNvPr>
          <p:cNvSpPr/>
          <p:nvPr/>
        </p:nvSpPr>
        <p:spPr>
          <a:xfrm>
            <a:off x="2917858" y="2808252"/>
            <a:ext cx="2868579" cy="21849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B771B8E7-EF01-4B70-B2AB-2760549C987F}"/>
              </a:ext>
            </a:extLst>
          </p:cNvPr>
          <p:cNvSpPr/>
          <p:nvPr/>
        </p:nvSpPr>
        <p:spPr>
          <a:xfrm>
            <a:off x="2917860" y="3122619"/>
            <a:ext cx="2759040" cy="23542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239B35B7-27F0-48BD-8D0D-1359CB4BA10C}"/>
              </a:ext>
            </a:extLst>
          </p:cNvPr>
          <p:cNvSpPr/>
          <p:nvPr/>
        </p:nvSpPr>
        <p:spPr>
          <a:xfrm>
            <a:off x="2917859" y="3413609"/>
            <a:ext cx="2654265" cy="23542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2AACABB9-B279-4734-8A37-C0D2B48D8D02}"/>
              </a:ext>
            </a:extLst>
          </p:cNvPr>
          <p:cNvSpPr/>
          <p:nvPr/>
        </p:nvSpPr>
        <p:spPr>
          <a:xfrm>
            <a:off x="8294990" y="1612294"/>
            <a:ext cx="801385" cy="21650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C986FE8F-AAFD-49BA-8F6E-6CAC507B3680}"/>
              </a:ext>
            </a:extLst>
          </p:cNvPr>
          <p:cNvSpPr/>
          <p:nvPr/>
        </p:nvSpPr>
        <p:spPr>
          <a:xfrm>
            <a:off x="6347731" y="1924241"/>
            <a:ext cx="3472544" cy="24811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F1621D6E-C821-436A-8CE6-AEC1D94C06EF}"/>
              </a:ext>
            </a:extLst>
          </p:cNvPr>
          <p:cNvSpPr/>
          <p:nvPr/>
        </p:nvSpPr>
        <p:spPr>
          <a:xfrm>
            <a:off x="6347731" y="2236188"/>
            <a:ext cx="3472544" cy="22565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85375BBD-F24A-464C-97E2-5F4C118B1946}"/>
              </a:ext>
            </a:extLst>
          </p:cNvPr>
          <p:cNvSpPr/>
          <p:nvPr/>
        </p:nvSpPr>
        <p:spPr>
          <a:xfrm>
            <a:off x="6347730" y="2513007"/>
            <a:ext cx="3382057" cy="25509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10F9B0E9-959A-408A-910A-13D70A4785A7}"/>
              </a:ext>
            </a:extLst>
          </p:cNvPr>
          <p:cNvSpPr/>
          <p:nvPr/>
        </p:nvSpPr>
        <p:spPr>
          <a:xfrm>
            <a:off x="6347731" y="2817778"/>
            <a:ext cx="3472544" cy="23542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B0927F2E-538D-4833-91D2-7BC8F70353A0}"/>
              </a:ext>
            </a:extLst>
          </p:cNvPr>
          <p:cNvSpPr/>
          <p:nvPr/>
        </p:nvSpPr>
        <p:spPr>
          <a:xfrm>
            <a:off x="6347733" y="3122619"/>
            <a:ext cx="3382054" cy="23542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B791C5C6-3DCF-4F5A-A74F-041ECA3551A0}"/>
              </a:ext>
            </a:extLst>
          </p:cNvPr>
          <p:cNvSpPr/>
          <p:nvPr/>
        </p:nvSpPr>
        <p:spPr>
          <a:xfrm>
            <a:off x="6347732" y="3423135"/>
            <a:ext cx="3620181" cy="2258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4EC505D7-374F-49E7-AED8-C06023161ADF}"/>
              </a:ext>
            </a:extLst>
          </p:cNvPr>
          <p:cNvSpPr/>
          <p:nvPr/>
        </p:nvSpPr>
        <p:spPr>
          <a:xfrm>
            <a:off x="4585591" y="4053330"/>
            <a:ext cx="801385" cy="226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CC72848A-3BA4-4D7B-8133-B47721D02869}"/>
              </a:ext>
            </a:extLst>
          </p:cNvPr>
          <p:cNvSpPr/>
          <p:nvPr/>
        </p:nvSpPr>
        <p:spPr>
          <a:xfrm>
            <a:off x="2917857" y="4393519"/>
            <a:ext cx="2825717" cy="21800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18283D8F-DB85-481C-8231-280E068BCBC9}"/>
              </a:ext>
            </a:extLst>
          </p:cNvPr>
          <p:cNvSpPr/>
          <p:nvPr/>
        </p:nvSpPr>
        <p:spPr>
          <a:xfrm>
            <a:off x="2917857" y="4695539"/>
            <a:ext cx="2868578" cy="20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60A175D3-F028-4A29-9E4D-7BC842F07DFD}"/>
              </a:ext>
            </a:extLst>
          </p:cNvPr>
          <p:cNvSpPr/>
          <p:nvPr/>
        </p:nvSpPr>
        <p:spPr>
          <a:xfrm>
            <a:off x="2917856" y="4953464"/>
            <a:ext cx="2926683" cy="24557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4" name="Rectangle 23">
            <a:extLst>
              <a:ext uri="{FF2B5EF4-FFF2-40B4-BE49-F238E27FC236}">
                <a16:creationId xmlns:a16="http://schemas.microsoft.com/office/drawing/2014/main" id="{EE1B572D-58FF-4BD9-8D3F-419EAF65A6E8}"/>
              </a:ext>
            </a:extLst>
          </p:cNvPr>
          <p:cNvSpPr/>
          <p:nvPr/>
        </p:nvSpPr>
        <p:spPr>
          <a:xfrm>
            <a:off x="2917857" y="5263948"/>
            <a:ext cx="3018123" cy="234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Rectangle 24">
            <a:extLst>
              <a:ext uri="{FF2B5EF4-FFF2-40B4-BE49-F238E27FC236}">
                <a16:creationId xmlns:a16="http://schemas.microsoft.com/office/drawing/2014/main" id="{CB8A4534-F00D-42BE-A802-8D75DB73AF55}"/>
              </a:ext>
            </a:extLst>
          </p:cNvPr>
          <p:cNvSpPr/>
          <p:nvPr/>
        </p:nvSpPr>
        <p:spPr>
          <a:xfrm>
            <a:off x="2917859" y="5563076"/>
            <a:ext cx="2868576" cy="2258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491D2E6D-51E8-438F-A3D8-3D97B6353A7C}"/>
              </a:ext>
            </a:extLst>
          </p:cNvPr>
          <p:cNvSpPr/>
          <p:nvPr/>
        </p:nvSpPr>
        <p:spPr>
          <a:xfrm>
            <a:off x="2917858" y="5854065"/>
            <a:ext cx="2825716" cy="23403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711611FA-B563-4B93-925D-FE856D5B44A9}"/>
              </a:ext>
            </a:extLst>
          </p:cNvPr>
          <p:cNvSpPr/>
          <p:nvPr/>
        </p:nvSpPr>
        <p:spPr>
          <a:xfrm>
            <a:off x="7746715" y="4063194"/>
            <a:ext cx="2166905" cy="23410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8" name="Rectangle 27">
            <a:extLst>
              <a:ext uri="{FF2B5EF4-FFF2-40B4-BE49-F238E27FC236}">
                <a16:creationId xmlns:a16="http://schemas.microsoft.com/office/drawing/2014/main" id="{68EDC763-7659-47DF-8826-A06CE19A25F3}"/>
              </a:ext>
            </a:extLst>
          </p:cNvPr>
          <p:cNvSpPr/>
          <p:nvPr/>
        </p:nvSpPr>
        <p:spPr>
          <a:xfrm>
            <a:off x="6372221" y="4364867"/>
            <a:ext cx="3472544" cy="24811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9" name="Rectangle 28">
            <a:extLst>
              <a:ext uri="{FF2B5EF4-FFF2-40B4-BE49-F238E27FC236}">
                <a16:creationId xmlns:a16="http://schemas.microsoft.com/office/drawing/2014/main" id="{8C84552C-6535-4702-88B1-6C69D7E10116}"/>
              </a:ext>
            </a:extLst>
          </p:cNvPr>
          <p:cNvSpPr/>
          <p:nvPr/>
        </p:nvSpPr>
        <p:spPr>
          <a:xfrm>
            <a:off x="6372221" y="4676814"/>
            <a:ext cx="3472544" cy="22565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1" name="Rectangle 30">
            <a:extLst>
              <a:ext uri="{FF2B5EF4-FFF2-40B4-BE49-F238E27FC236}">
                <a16:creationId xmlns:a16="http://schemas.microsoft.com/office/drawing/2014/main" id="{BC694F62-ED2E-483A-A6A7-252C1DA56005}"/>
              </a:ext>
            </a:extLst>
          </p:cNvPr>
          <p:cNvSpPr/>
          <p:nvPr/>
        </p:nvSpPr>
        <p:spPr>
          <a:xfrm>
            <a:off x="6372220" y="4946013"/>
            <a:ext cx="3620181" cy="25509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2" name="Rectangle 31">
            <a:extLst>
              <a:ext uri="{FF2B5EF4-FFF2-40B4-BE49-F238E27FC236}">
                <a16:creationId xmlns:a16="http://schemas.microsoft.com/office/drawing/2014/main" id="{080A3DFA-DB4B-430A-A497-E01CF869DD96}"/>
              </a:ext>
            </a:extLst>
          </p:cNvPr>
          <p:cNvSpPr/>
          <p:nvPr/>
        </p:nvSpPr>
        <p:spPr>
          <a:xfrm>
            <a:off x="6372220" y="5268678"/>
            <a:ext cx="3754759" cy="21849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3" name="Rectangle 32">
            <a:extLst>
              <a:ext uri="{FF2B5EF4-FFF2-40B4-BE49-F238E27FC236}">
                <a16:creationId xmlns:a16="http://schemas.microsoft.com/office/drawing/2014/main" id="{5A5BCAD7-92C5-4280-A098-3D970082A87A}"/>
              </a:ext>
            </a:extLst>
          </p:cNvPr>
          <p:cNvSpPr/>
          <p:nvPr/>
        </p:nvSpPr>
        <p:spPr>
          <a:xfrm>
            <a:off x="6372223" y="5563245"/>
            <a:ext cx="3620178" cy="23542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4" name="Rectangle 33">
            <a:extLst>
              <a:ext uri="{FF2B5EF4-FFF2-40B4-BE49-F238E27FC236}">
                <a16:creationId xmlns:a16="http://schemas.microsoft.com/office/drawing/2014/main" id="{FD90B0A7-4D9D-4C7C-8DF6-920F1C2242B5}"/>
              </a:ext>
            </a:extLst>
          </p:cNvPr>
          <p:cNvSpPr/>
          <p:nvPr/>
        </p:nvSpPr>
        <p:spPr>
          <a:xfrm>
            <a:off x="6372222" y="5863761"/>
            <a:ext cx="3620181" cy="2258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01266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2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28"/>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29"/>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31"/>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32"/>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0" nodeType="clickEffect">
                                  <p:stCondLst>
                                    <p:cond delay="0"/>
                                  </p:stCondLst>
                                  <p:childTnLst>
                                    <p:set>
                                      <p:cBhvr>
                                        <p:cTn id="110" dur="1" fill="hold">
                                          <p:stCondLst>
                                            <p:cond delay="0"/>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1" grpId="0" animBg="1"/>
      <p:bldP spid="32" grpId="0" animBg="1"/>
      <p:bldP spid="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3718ED02-720C-454C-9154-B564E08AAE82}"/>
              </a:ext>
            </a:extLst>
          </p:cNvPr>
          <p:cNvPicPr>
            <a:picLocks noChangeAspect="1"/>
          </p:cNvPicPr>
          <p:nvPr/>
        </p:nvPicPr>
        <p:blipFill>
          <a:blip r:embed="rId2"/>
          <a:stretch>
            <a:fillRect/>
          </a:stretch>
        </p:blipFill>
        <p:spPr>
          <a:xfrm>
            <a:off x="1615349" y="1535257"/>
            <a:ext cx="8962844" cy="4636800"/>
          </a:xfrm>
          <a:prstGeom prst="rect">
            <a:avLst/>
          </a:prstGeom>
        </p:spPr>
      </p:pic>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Possessive suffixes</a:t>
            </a:r>
            <a:endParaRPr lang="en-GB" sz="36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mi-NZ" sz="3600" i="1" dirty="0">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4800" dirty="0"/>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spTree>
    <p:extLst>
      <p:ext uri="{BB962C8B-B14F-4D97-AF65-F5344CB8AC3E}">
        <p14:creationId xmlns:p14="http://schemas.microsoft.com/office/powerpoint/2010/main" val="149975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7851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Case suffixes, plural</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pic>
        <p:nvPicPr>
          <p:cNvPr id="41" name="Picture 40">
            <a:extLst>
              <a:ext uri="{FF2B5EF4-FFF2-40B4-BE49-F238E27FC236}">
                <a16:creationId xmlns:a16="http://schemas.microsoft.com/office/drawing/2014/main" id="{9D5E1DCE-8BAC-4164-A7B9-123DEDCEE00E}"/>
              </a:ext>
            </a:extLst>
          </p:cNvPr>
          <p:cNvPicPr>
            <a:picLocks noChangeAspect="1"/>
          </p:cNvPicPr>
          <p:nvPr/>
        </p:nvPicPr>
        <p:blipFill>
          <a:blip r:embed="rId2"/>
          <a:stretch>
            <a:fillRect/>
          </a:stretch>
        </p:blipFill>
        <p:spPr>
          <a:xfrm>
            <a:off x="1109662" y="1776412"/>
            <a:ext cx="9972675" cy="3305175"/>
          </a:xfrm>
          <a:prstGeom prst="rect">
            <a:avLst/>
          </a:prstGeom>
        </p:spPr>
      </p:pic>
      <p:sp>
        <p:nvSpPr>
          <p:cNvPr id="6" name="Rectangle 5">
            <a:extLst>
              <a:ext uri="{FF2B5EF4-FFF2-40B4-BE49-F238E27FC236}">
                <a16:creationId xmlns:a16="http://schemas.microsoft.com/office/drawing/2014/main" id="{FEBFDF43-7BCD-4D98-B4F6-C67874003000}"/>
              </a:ext>
            </a:extLst>
          </p:cNvPr>
          <p:cNvSpPr/>
          <p:nvPr/>
        </p:nvSpPr>
        <p:spPr>
          <a:xfrm>
            <a:off x="2887035" y="3328880"/>
            <a:ext cx="523985"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46C7A1F1-435F-4303-9905-8FB0B5664B82}"/>
              </a:ext>
            </a:extLst>
          </p:cNvPr>
          <p:cNvSpPr/>
          <p:nvPr/>
        </p:nvSpPr>
        <p:spPr>
          <a:xfrm>
            <a:off x="2887035" y="3934289"/>
            <a:ext cx="760291"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36D076E6-E752-4EE3-82F1-F2535D700DC0}"/>
              </a:ext>
            </a:extLst>
          </p:cNvPr>
          <p:cNvSpPr/>
          <p:nvPr/>
        </p:nvSpPr>
        <p:spPr>
          <a:xfrm>
            <a:off x="2917857" y="4549206"/>
            <a:ext cx="760291"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18C5733D-CAEA-4F87-B943-B31757706646}"/>
              </a:ext>
            </a:extLst>
          </p:cNvPr>
          <p:cNvSpPr/>
          <p:nvPr/>
        </p:nvSpPr>
        <p:spPr>
          <a:xfrm>
            <a:off x="3912739" y="2894886"/>
            <a:ext cx="813373" cy="21818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92B5D0B1-52E4-4A32-B133-6ECEB06A11AC}"/>
              </a:ext>
            </a:extLst>
          </p:cNvPr>
          <p:cNvSpPr/>
          <p:nvPr/>
        </p:nvSpPr>
        <p:spPr>
          <a:xfrm>
            <a:off x="3912739" y="3328880"/>
            <a:ext cx="813373" cy="21818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CA61268F-BEC4-4628-ABA0-64FC5CDCE8EB}"/>
              </a:ext>
            </a:extLst>
          </p:cNvPr>
          <p:cNvSpPr/>
          <p:nvPr/>
        </p:nvSpPr>
        <p:spPr>
          <a:xfrm>
            <a:off x="3912738" y="3974146"/>
            <a:ext cx="1029132" cy="21818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F9C737EA-BEC8-450D-A59A-89F8EA27E0F4}"/>
              </a:ext>
            </a:extLst>
          </p:cNvPr>
          <p:cNvSpPr/>
          <p:nvPr/>
        </p:nvSpPr>
        <p:spPr>
          <a:xfrm>
            <a:off x="3985514" y="4589063"/>
            <a:ext cx="1029131"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193754B9-43D6-4F68-82A3-96C5C44650F1}"/>
              </a:ext>
            </a:extLst>
          </p:cNvPr>
          <p:cNvSpPr/>
          <p:nvPr/>
        </p:nvSpPr>
        <p:spPr>
          <a:xfrm>
            <a:off x="5309168" y="2706079"/>
            <a:ext cx="1029131"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B528C573-AE4E-41BA-9004-69DE2EFF8785}"/>
              </a:ext>
            </a:extLst>
          </p:cNvPr>
          <p:cNvSpPr/>
          <p:nvPr/>
        </p:nvSpPr>
        <p:spPr>
          <a:xfrm>
            <a:off x="5309168" y="3343460"/>
            <a:ext cx="1029131" cy="29789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C0F6A672-1FA2-4761-8A51-5D45B6C618D9}"/>
              </a:ext>
            </a:extLst>
          </p:cNvPr>
          <p:cNvSpPr/>
          <p:nvPr/>
        </p:nvSpPr>
        <p:spPr>
          <a:xfrm>
            <a:off x="5309167" y="3785339"/>
            <a:ext cx="1204649" cy="57090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1B6A8FE-897A-4E61-873B-AA8DD3E5633B}"/>
              </a:ext>
            </a:extLst>
          </p:cNvPr>
          <p:cNvSpPr/>
          <p:nvPr/>
        </p:nvSpPr>
        <p:spPr>
          <a:xfrm>
            <a:off x="5349351" y="4473338"/>
            <a:ext cx="1204649" cy="46031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9A3029FA-9E2A-40F5-8FF8-25CB02EC3DB4}"/>
              </a:ext>
            </a:extLst>
          </p:cNvPr>
          <p:cNvSpPr/>
          <p:nvPr/>
        </p:nvSpPr>
        <p:spPr>
          <a:xfrm>
            <a:off x="6863565" y="2671001"/>
            <a:ext cx="1204649" cy="46031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155915DB-3CE6-4F75-B0B4-0745B6088B7A}"/>
              </a:ext>
            </a:extLst>
          </p:cNvPr>
          <p:cNvSpPr/>
          <p:nvPr/>
        </p:nvSpPr>
        <p:spPr>
          <a:xfrm>
            <a:off x="6899038" y="3227286"/>
            <a:ext cx="1453852" cy="46031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AE3DF424-F7B7-447F-8ABD-53F6C814FFC2}"/>
              </a:ext>
            </a:extLst>
          </p:cNvPr>
          <p:cNvSpPr/>
          <p:nvPr/>
        </p:nvSpPr>
        <p:spPr>
          <a:xfrm>
            <a:off x="6881113" y="3876294"/>
            <a:ext cx="1453852" cy="46031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FCB10B2-341F-44F3-910D-D83A12AAF30E}"/>
              </a:ext>
            </a:extLst>
          </p:cNvPr>
          <p:cNvSpPr/>
          <p:nvPr/>
        </p:nvSpPr>
        <p:spPr>
          <a:xfrm>
            <a:off x="6888706" y="4426643"/>
            <a:ext cx="1453852" cy="46031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4" name="Rectangle 23">
            <a:extLst>
              <a:ext uri="{FF2B5EF4-FFF2-40B4-BE49-F238E27FC236}">
                <a16:creationId xmlns:a16="http://schemas.microsoft.com/office/drawing/2014/main" id="{65A7CE36-79B2-4253-B8C0-C4AB152DEE4F}"/>
              </a:ext>
            </a:extLst>
          </p:cNvPr>
          <p:cNvSpPr/>
          <p:nvPr/>
        </p:nvSpPr>
        <p:spPr>
          <a:xfrm>
            <a:off x="8751815" y="2624869"/>
            <a:ext cx="1453852" cy="4882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Rectangle 24">
            <a:extLst>
              <a:ext uri="{FF2B5EF4-FFF2-40B4-BE49-F238E27FC236}">
                <a16:creationId xmlns:a16="http://schemas.microsoft.com/office/drawing/2014/main" id="{D11BB434-E33A-4767-8CE2-21E0EAB91951}"/>
              </a:ext>
            </a:extLst>
          </p:cNvPr>
          <p:cNvSpPr/>
          <p:nvPr/>
        </p:nvSpPr>
        <p:spPr>
          <a:xfrm>
            <a:off x="8751814" y="3187904"/>
            <a:ext cx="1686729" cy="55702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C9D084C8-3BC1-41A7-868D-1F4C34B3C20E}"/>
              </a:ext>
            </a:extLst>
          </p:cNvPr>
          <p:cNvSpPr/>
          <p:nvPr/>
        </p:nvSpPr>
        <p:spPr>
          <a:xfrm>
            <a:off x="8751814" y="3792277"/>
            <a:ext cx="1881939" cy="55702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4A9A4376-3B65-46C2-AC7C-E398A7BDE42F}"/>
              </a:ext>
            </a:extLst>
          </p:cNvPr>
          <p:cNvSpPr/>
          <p:nvPr/>
        </p:nvSpPr>
        <p:spPr>
          <a:xfrm>
            <a:off x="8751813" y="4426643"/>
            <a:ext cx="1881939" cy="48949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69644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785153"/>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Case suffixes, plural</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pic>
        <p:nvPicPr>
          <p:cNvPr id="41" name="Picture 40">
            <a:extLst>
              <a:ext uri="{FF2B5EF4-FFF2-40B4-BE49-F238E27FC236}">
                <a16:creationId xmlns:a16="http://schemas.microsoft.com/office/drawing/2014/main" id="{9D5E1DCE-8BAC-4164-A7B9-123DEDCEE00E}"/>
              </a:ext>
            </a:extLst>
          </p:cNvPr>
          <p:cNvPicPr>
            <a:picLocks noChangeAspect="1"/>
          </p:cNvPicPr>
          <p:nvPr/>
        </p:nvPicPr>
        <p:blipFill>
          <a:blip r:embed="rId2"/>
          <a:stretch>
            <a:fillRect/>
          </a:stretch>
        </p:blipFill>
        <p:spPr>
          <a:xfrm>
            <a:off x="1109662" y="1776412"/>
            <a:ext cx="9972675" cy="3305175"/>
          </a:xfrm>
          <a:prstGeom prst="rect">
            <a:avLst/>
          </a:prstGeom>
        </p:spPr>
      </p:pic>
    </p:spTree>
    <p:extLst>
      <p:ext uri="{BB962C8B-B14F-4D97-AF65-F5344CB8AC3E}">
        <p14:creationId xmlns:p14="http://schemas.microsoft.com/office/powerpoint/2010/main" val="1568006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Words>
  <Application>Microsoft Office PowerPoint</Application>
  <PresentationFormat>Widescreen</PresentationFormat>
  <Paragraphs>47</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Chapter 05</vt:lpstr>
      <vt:lpstr>PowerPoint Presentation</vt:lpstr>
      <vt:lpstr>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05</dc:title>
  <dc:creator>Jeremy Bradley</dc:creator>
  <cp:lastModifiedBy>Jeremy moss Bradley</cp:lastModifiedBy>
  <cp:revision>124</cp:revision>
  <dcterms:created xsi:type="dcterms:W3CDTF">2018-12-02T15:34:10Z</dcterms:created>
  <dcterms:modified xsi:type="dcterms:W3CDTF">2024-03-15T13:52:03Z</dcterms:modified>
</cp:coreProperties>
</file>